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F664A7-8EEC-7E4C-8296-A2A9AC66849A}" v="79" dt="2025-04-04T17:12:02.712"/>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74783"/>
  </p:normalViewPr>
  <p:slideViewPr>
    <p:cSldViewPr snapToGrid="0">
      <p:cViewPr varScale="1">
        <p:scale>
          <a:sx n="88" d="100"/>
          <a:sy n="88" d="100"/>
        </p:scale>
        <p:origin x="1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ley, Matt" userId="13514747-7167-4cdb-89e6-0087652413fe" providerId="ADAL" clId="{E3F664A7-8EEC-7E4C-8296-A2A9AC66849A}"/>
    <pc:docChg chg="undo redo custSel addSld delSld modSld sldOrd addMainMaster delMainMaster">
      <pc:chgData name="Foley, Matt" userId="13514747-7167-4cdb-89e6-0087652413fe" providerId="ADAL" clId="{E3F664A7-8EEC-7E4C-8296-A2A9AC66849A}" dt="2025-04-08T13:30:00.239" v="11324" actId="790"/>
      <pc:docMkLst>
        <pc:docMk/>
      </pc:docMkLst>
      <pc:sldChg chg="addSp delSp modSp mod modMedia setBg modClrScheme setClrOvrMap delDesignElem chgLayout">
        <pc:chgData name="Foley, Matt" userId="13514747-7167-4cdb-89e6-0087652413fe" providerId="ADAL" clId="{E3F664A7-8EEC-7E4C-8296-A2A9AC66849A}" dt="2025-04-04T17:11:22.437" v="9001"/>
        <pc:sldMkLst>
          <pc:docMk/>
          <pc:sldMk cId="3424898237" sldId="256"/>
        </pc:sldMkLst>
        <pc:spChg chg="mod">
          <ac:chgData name="Foley, Matt" userId="13514747-7167-4cdb-89e6-0087652413fe" providerId="ADAL" clId="{E3F664A7-8EEC-7E4C-8296-A2A9AC66849A}" dt="2025-04-04T17:11:21.650" v="8999" actId="26606"/>
          <ac:spMkLst>
            <pc:docMk/>
            <pc:sldMk cId="3424898237" sldId="256"/>
            <ac:spMk id="2" creationId="{396FE93B-9A63-C3EA-E7A0-C0713C91B239}"/>
          </ac:spMkLst>
        </pc:spChg>
        <pc:spChg chg="mod">
          <ac:chgData name="Foley, Matt" userId="13514747-7167-4cdb-89e6-0087652413fe" providerId="ADAL" clId="{E3F664A7-8EEC-7E4C-8296-A2A9AC66849A}" dt="2025-04-04T17:11:21.650" v="8999" actId="26606"/>
          <ac:spMkLst>
            <pc:docMk/>
            <pc:sldMk cId="3424898237" sldId="256"/>
            <ac:spMk id="3" creationId="{F6C527CA-7189-1877-79F3-7A5F4565569C}"/>
          </ac:spMkLst>
        </pc:spChg>
        <pc:spChg chg="add">
          <ac:chgData name="Foley, Matt" userId="13514747-7167-4cdb-89e6-0087652413fe" providerId="ADAL" clId="{E3F664A7-8EEC-7E4C-8296-A2A9AC66849A}" dt="2025-04-04T17:11:21.650" v="8999" actId="26606"/>
          <ac:spMkLst>
            <pc:docMk/>
            <pc:sldMk cId="3424898237" sldId="256"/>
            <ac:spMk id="22" creationId="{C1DD1A8A-57D5-4A81-AD04-532B043C5611}"/>
          </ac:spMkLst>
        </pc:spChg>
        <pc:spChg chg="add">
          <ac:chgData name="Foley, Matt" userId="13514747-7167-4cdb-89e6-0087652413fe" providerId="ADAL" clId="{E3F664A7-8EEC-7E4C-8296-A2A9AC66849A}" dt="2025-04-04T17:11:21.650" v="8999" actId="26606"/>
          <ac:spMkLst>
            <pc:docMk/>
            <pc:sldMk cId="3424898237" sldId="256"/>
            <ac:spMk id="24" creationId="{007891EC-4501-44ED-A8C8-B11B6DB767AB}"/>
          </ac:spMkLst>
        </pc:spChg>
        <pc:picChg chg="add mod">
          <ac:chgData name="Foley, Matt" userId="13514747-7167-4cdb-89e6-0087652413fe" providerId="ADAL" clId="{E3F664A7-8EEC-7E4C-8296-A2A9AC66849A}" dt="2025-04-04T17:11:22.437" v="9001"/>
          <ac:picMkLst>
            <pc:docMk/>
            <pc:sldMk cId="3424898237" sldId="256"/>
            <ac:picMk id="18" creationId="{36E079E8-87B9-5B9B-0A9A-6D0B2BBFB8B0}"/>
          </ac:picMkLst>
        </pc:picChg>
      </pc:sldChg>
      <pc:sldChg chg="addSp delSp modSp new mod setBg setClrOvrMap delDesignElem">
        <pc:chgData name="Foley, Matt" userId="13514747-7167-4cdb-89e6-0087652413fe" providerId="ADAL" clId="{E3F664A7-8EEC-7E4C-8296-A2A9AC66849A}" dt="2025-04-07T23:06:02.374" v="10785" actId="20577"/>
        <pc:sldMkLst>
          <pc:docMk/>
          <pc:sldMk cId="193017001" sldId="257"/>
        </pc:sldMkLst>
        <pc:spChg chg="mod">
          <ac:chgData name="Foley, Matt" userId="13514747-7167-4cdb-89e6-0087652413fe" providerId="ADAL" clId="{E3F664A7-8EEC-7E4C-8296-A2A9AC66849A}" dt="2025-04-04T17:11:36.948" v="9012" actId="26606"/>
          <ac:spMkLst>
            <pc:docMk/>
            <pc:sldMk cId="193017001" sldId="257"/>
            <ac:spMk id="2" creationId="{F8548EB9-3CC7-7665-32BE-CE7842571F6B}"/>
          </ac:spMkLst>
        </pc:spChg>
        <pc:spChg chg="mod ord">
          <ac:chgData name="Foley, Matt" userId="13514747-7167-4cdb-89e6-0087652413fe" providerId="ADAL" clId="{E3F664A7-8EEC-7E4C-8296-A2A9AC66849A}" dt="2025-04-07T23:06:02.374" v="10785" actId="20577"/>
          <ac:spMkLst>
            <pc:docMk/>
            <pc:sldMk cId="193017001" sldId="257"/>
            <ac:spMk id="3" creationId="{6B888923-9E02-F135-C305-0229C9C0B185}"/>
          </ac:spMkLst>
        </pc:spChg>
        <pc:spChg chg="add">
          <ac:chgData name="Foley, Matt" userId="13514747-7167-4cdb-89e6-0087652413fe" providerId="ADAL" clId="{E3F664A7-8EEC-7E4C-8296-A2A9AC66849A}" dt="2025-04-04T17:11:36.948" v="9012" actId="26606"/>
          <ac:spMkLst>
            <pc:docMk/>
            <pc:sldMk cId="193017001" sldId="257"/>
            <ac:spMk id="42" creationId="{F944E337-3E5D-4A1F-A5A1-2057F25B8A7B}"/>
          </ac:spMkLst>
        </pc:spChg>
        <pc:spChg chg="add">
          <ac:chgData name="Foley, Matt" userId="13514747-7167-4cdb-89e6-0087652413fe" providerId="ADAL" clId="{E3F664A7-8EEC-7E4C-8296-A2A9AC66849A}" dt="2025-04-04T17:11:36.948" v="9012" actId="26606"/>
          <ac:spMkLst>
            <pc:docMk/>
            <pc:sldMk cId="193017001" sldId="257"/>
            <ac:spMk id="43" creationId="{4DA50D69-7CF7-4844-B844-A2B821C77F24}"/>
          </ac:spMkLst>
        </pc:spChg>
        <pc:picChg chg="add mod ord">
          <ac:chgData name="Foley, Matt" userId="13514747-7167-4cdb-89e6-0087652413fe" providerId="ADAL" clId="{E3F664A7-8EEC-7E4C-8296-A2A9AC66849A}" dt="2025-04-04T17:11:36.948" v="9012" actId="26606"/>
          <ac:picMkLst>
            <pc:docMk/>
            <pc:sldMk cId="193017001" sldId="257"/>
            <ac:picMk id="23" creationId="{9B4A6187-2AD0-30DF-DE13-3699731E3FD6}"/>
          </ac:picMkLst>
        </pc:picChg>
      </pc:sldChg>
      <pc:sldChg chg="addSp delSp modSp new mod setBg setClrOvrMap delDesignElem">
        <pc:chgData name="Foley, Matt" userId="13514747-7167-4cdb-89e6-0087652413fe" providerId="ADAL" clId="{E3F664A7-8EEC-7E4C-8296-A2A9AC66849A}" dt="2025-04-08T13:22:48.648" v="11306" actId="20577"/>
        <pc:sldMkLst>
          <pc:docMk/>
          <pc:sldMk cId="2579776188" sldId="258"/>
        </pc:sldMkLst>
        <pc:spChg chg="mod">
          <ac:chgData name="Foley, Matt" userId="13514747-7167-4cdb-89e6-0087652413fe" providerId="ADAL" clId="{E3F664A7-8EEC-7E4C-8296-A2A9AC66849A}" dt="2025-04-04T17:11:43.045" v="9017" actId="26606"/>
          <ac:spMkLst>
            <pc:docMk/>
            <pc:sldMk cId="2579776188" sldId="258"/>
            <ac:spMk id="2" creationId="{3F2256E2-DE05-8E36-F801-128180618A51}"/>
          </ac:spMkLst>
        </pc:spChg>
        <pc:spChg chg="mod ord">
          <ac:chgData name="Foley, Matt" userId="13514747-7167-4cdb-89e6-0087652413fe" providerId="ADAL" clId="{E3F664A7-8EEC-7E4C-8296-A2A9AC66849A}" dt="2025-04-08T13:22:48.648" v="11306" actId="20577"/>
          <ac:spMkLst>
            <pc:docMk/>
            <pc:sldMk cId="2579776188" sldId="258"/>
            <ac:spMk id="3" creationId="{FC3227CE-81A9-5F16-630F-17A9A43EF188}"/>
          </ac:spMkLst>
        </pc:spChg>
        <pc:spChg chg="add">
          <ac:chgData name="Foley, Matt" userId="13514747-7167-4cdb-89e6-0087652413fe" providerId="ADAL" clId="{E3F664A7-8EEC-7E4C-8296-A2A9AC66849A}" dt="2025-04-04T17:11:43.045" v="9017" actId="26606"/>
          <ac:spMkLst>
            <pc:docMk/>
            <pc:sldMk cId="2579776188" sldId="258"/>
            <ac:spMk id="15" creationId="{2C61293E-6EBE-43EF-A52C-9BEBFD7679D4}"/>
          </ac:spMkLst>
        </pc:spChg>
        <pc:spChg chg="add">
          <ac:chgData name="Foley, Matt" userId="13514747-7167-4cdb-89e6-0087652413fe" providerId="ADAL" clId="{E3F664A7-8EEC-7E4C-8296-A2A9AC66849A}" dt="2025-04-04T17:11:43.045" v="9017" actId="26606"/>
          <ac:spMkLst>
            <pc:docMk/>
            <pc:sldMk cId="2579776188" sldId="258"/>
            <ac:spMk id="16" creationId="{3FCFB1DE-0B7E-48CC-BA90-B2AB0889F9D6}"/>
          </ac:spMkLst>
        </pc:spChg>
        <pc:picChg chg="add mod">
          <ac:chgData name="Foley, Matt" userId="13514747-7167-4cdb-89e6-0087652413fe" providerId="ADAL" clId="{E3F664A7-8EEC-7E4C-8296-A2A9AC66849A}" dt="2025-04-04T17:11:43.045" v="9017" actId="26606"/>
          <ac:picMkLst>
            <pc:docMk/>
            <pc:sldMk cId="2579776188" sldId="258"/>
            <ac:picMk id="5" creationId="{AE64FF31-D8B0-1462-4E4C-FDB1B8939D59}"/>
          </ac:picMkLst>
        </pc:picChg>
      </pc:sldChg>
      <pc:sldChg chg="addSp delSp modSp new mod setBg">
        <pc:chgData name="Foley, Matt" userId="13514747-7167-4cdb-89e6-0087652413fe" providerId="ADAL" clId="{E3F664A7-8EEC-7E4C-8296-A2A9AC66849A}" dt="2025-04-07T23:21:40.567" v="10794" actId="20577"/>
        <pc:sldMkLst>
          <pc:docMk/>
          <pc:sldMk cId="2915973215" sldId="259"/>
        </pc:sldMkLst>
        <pc:spChg chg="mod">
          <ac:chgData name="Foley, Matt" userId="13514747-7167-4cdb-89e6-0087652413fe" providerId="ADAL" clId="{E3F664A7-8EEC-7E4C-8296-A2A9AC66849A}" dt="2025-04-04T17:11:54.709" v="9018" actId="26606"/>
          <ac:spMkLst>
            <pc:docMk/>
            <pc:sldMk cId="2915973215" sldId="259"/>
            <ac:spMk id="2" creationId="{580ED168-54D7-A2CD-3C6F-9A6006745DD2}"/>
          </ac:spMkLst>
        </pc:spChg>
        <pc:spChg chg="add mod">
          <ac:chgData name="Foley, Matt" userId="13514747-7167-4cdb-89e6-0087652413fe" providerId="ADAL" clId="{E3F664A7-8EEC-7E4C-8296-A2A9AC66849A}" dt="2025-04-07T23:21:40.567" v="10794" actId="20577"/>
          <ac:spMkLst>
            <pc:docMk/>
            <pc:sldMk cId="2915973215" sldId="259"/>
            <ac:spMk id="6" creationId="{EF78FB07-B5DE-B0BF-CD7E-BF73E5C389A2}"/>
          </ac:spMkLst>
        </pc:spChg>
        <pc:spChg chg="add">
          <ac:chgData name="Foley, Matt" userId="13514747-7167-4cdb-89e6-0087652413fe" providerId="ADAL" clId="{E3F664A7-8EEC-7E4C-8296-A2A9AC66849A}" dt="2025-04-04T17:11:54.709" v="9018" actId="26606"/>
          <ac:spMkLst>
            <pc:docMk/>
            <pc:sldMk cId="2915973215" sldId="259"/>
            <ac:spMk id="11" creationId="{2B97F24A-32CE-4C1C-A50D-3016B394DCFB}"/>
          </ac:spMkLst>
        </pc:spChg>
        <pc:spChg chg="add">
          <ac:chgData name="Foley, Matt" userId="13514747-7167-4cdb-89e6-0087652413fe" providerId="ADAL" clId="{E3F664A7-8EEC-7E4C-8296-A2A9AC66849A}" dt="2025-04-04T17:11:54.709" v="9018" actId="26606"/>
          <ac:spMkLst>
            <pc:docMk/>
            <pc:sldMk cId="2915973215" sldId="259"/>
            <ac:spMk id="13" creationId="{CD8B4F24-440B-49E9-B85D-733523DC064B}"/>
          </ac:spMkLst>
        </pc:spChg>
        <pc:graphicFrameChg chg="add mod ord modGraphic">
          <ac:chgData name="Foley, Matt" userId="13514747-7167-4cdb-89e6-0087652413fe" providerId="ADAL" clId="{E3F664A7-8EEC-7E4C-8296-A2A9AC66849A}" dt="2025-04-04T17:11:54.709" v="9018" actId="26606"/>
          <ac:graphicFrameMkLst>
            <pc:docMk/>
            <pc:sldMk cId="2915973215" sldId="259"/>
            <ac:graphicFrameMk id="5" creationId="{01C68990-DB21-D5BE-3BE7-AB6CC4C7F0EF}"/>
          </ac:graphicFrameMkLst>
        </pc:graphicFrameChg>
      </pc:sldChg>
      <pc:sldChg chg="addSp delSp modSp new mod">
        <pc:chgData name="Foley, Matt" userId="13514747-7167-4cdb-89e6-0087652413fe" providerId="ADAL" clId="{E3F664A7-8EEC-7E4C-8296-A2A9AC66849A}" dt="2025-04-07T23:21:55.158" v="10802" actId="5793"/>
        <pc:sldMkLst>
          <pc:docMk/>
          <pc:sldMk cId="1000028767" sldId="260"/>
        </pc:sldMkLst>
        <pc:spChg chg="mod">
          <ac:chgData name="Foley, Matt" userId="13514747-7167-4cdb-89e6-0087652413fe" providerId="ADAL" clId="{E3F664A7-8EEC-7E4C-8296-A2A9AC66849A}" dt="2025-04-04T17:08:50.443" v="8988"/>
          <ac:spMkLst>
            <pc:docMk/>
            <pc:sldMk cId="1000028767" sldId="260"/>
            <ac:spMk id="2" creationId="{0163D008-96BD-F140-0E1B-BD5D14AC2CE4}"/>
          </ac:spMkLst>
        </pc:spChg>
        <pc:spChg chg="add mod">
          <ac:chgData name="Foley, Matt" userId="13514747-7167-4cdb-89e6-0087652413fe" providerId="ADAL" clId="{E3F664A7-8EEC-7E4C-8296-A2A9AC66849A}" dt="2025-04-07T23:21:55.158" v="10802" actId="5793"/>
          <ac:spMkLst>
            <pc:docMk/>
            <pc:sldMk cId="1000028767" sldId="260"/>
            <ac:spMk id="5" creationId="{759789C0-14DA-8BB4-FF69-801A2BB12950}"/>
          </ac:spMkLst>
        </pc:spChg>
        <pc:spChg chg="add mod">
          <ac:chgData name="Foley, Matt" userId="13514747-7167-4cdb-89e6-0087652413fe" providerId="ADAL" clId="{E3F664A7-8EEC-7E4C-8296-A2A9AC66849A}" dt="2025-04-01T20:04:13.494" v="3098" actId="20577"/>
          <ac:spMkLst>
            <pc:docMk/>
            <pc:sldMk cId="1000028767" sldId="260"/>
            <ac:spMk id="6" creationId="{6C647898-1807-2E10-BCD1-9A7B21A584EF}"/>
          </ac:spMkLst>
        </pc:spChg>
        <pc:graphicFrameChg chg="add mod modGraphic">
          <ac:chgData name="Foley, Matt" userId="13514747-7167-4cdb-89e6-0087652413fe" providerId="ADAL" clId="{E3F664A7-8EEC-7E4C-8296-A2A9AC66849A}" dt="2025-04-04T17:12:15.584" v="9022" actId="14100"/>
          <ac:graphicFrameMkLst>
            <pc:docMk/>
            <pc:sldMk cId="1000028767" sldId="260"/>
            <ac:graphicFrameMk id="4" creationId="{89D6B3CE-6CD1-FF9B-DA34-73D0F0A1CD56}"/>
          </ac:graphicFrameMkLst>
        </pc:graphicFrameChg>
      </pc:sldChg>
      <pc:sldChg chg="addSp delSp modSp new mod setBg">
        <pc:chgData name="Foley, Matt" userId="13514747-7167-4cdb-89e6-0087652413fe" providerId="ADAL" clId="{E3F664A7-8EEC-7E4C-8296-A2A9AC66849A}" dt="2025-04-04T17:12:20.118" v="9025" actId="26606"/>
        <pc:sldMkLst>
          <pc:docMk/>
          <pc:sldMk cId="2479232193" sldId="261"/>
        </pc:sldMkLst>
        <pc:spChg chg="mod">
          <ac:chgData name="Foley, Matt" userId="13514747-7167-4cdb-89e6-0087652413fe" providerId="ADAL" clId="{E3F664A7-8EEC-7E4C-8296-A2A9AC66849A}" dt="2025-04-04T17:12:20.118" v="9025" actId="26606"/>
          <ac:spMkLst>
            <pc:docMk/>
            <pc:sldMk cId="2479232193" sldId="261"/>
            <ac:spMk id="2" creationId="{66AF2DD9-4F67-0E3F-20F2-2B764F80B4DD}"/>
          </ac:spMkLst>
        </pc:spChg>
        <pc:spChg chg="add mod">
          <ac:chgData name="Foley, Matt" userId="13514747-7167-4cdb-89e6-0087652413fe" providerId="ADAL" clId="{E3F664A7-8EEC-7E4C-8296-A2A9AC66849A}" dt="2025-04-04T17:12:20.118" v="9025" actId="26606"/>
          <ac:spMkLst>
            <pc:docMk/>
            <pc:sldMk cId="2479232193" sldId="261"/>
            <ac:spMk id="6" creationId="{E0F6AF3F-799D-7A88-DB92-419955B9699C}"/>
          </ac:spMkLst>
        </pc:spChg>
        <pc:spChg chg="add">
          <ac:chgData name="Foley, Matt" userId="13514747-7167-4cdb-89e6-0087652413fe" providerId="ADAL" clId="{E3F664A7-8EEC-7E4C-8296-A2A9AC66849A}" dt="2025-04-04T17:12:20.118" v="9025" actId="26606"/>
          <ac:spMkLst>
            <pc:docMk/>
            <pc:sldMk cId="2479232193" sldId="261"/>
            <ac:spMk id="15" creationId="{2B97F24A-32CE-4C1C-A50D-3016B394DCFB}"/>
          </ac:spMkLst>
        </pc:spChg>
        <pc:spChg chg="add">
          <ac:chgData name="Foley, Matt" userId="13514747-7167-4cdb-89e6-0087652413fe" providerId="ADAL" clId="{E3F664A7-8EEC-7E4C-8296-A2A9AC66849A}" dt="2025-04-04T17:12:20.118" v="9025" actId="26606"/>
          <ac:spMkLst>
            <pc:docMk/>
            <pc:sldMk cId="2479232193" sldId="261"/>
            <ac:spMk id="16" creationId="{CD8B4F24-440B-49E9-B85D-733523DC064B}"/>
          </ac:spMkLst>
        </pc:spChg>
        <pc:graphicFrameChg chg="add mod ord modGraphic">
          <ac:chgData name="Foley, Matt" userId="13514747-7167-4cdb-89e6-0087652413fe" providerId="ADAL" clId="{E3F664A7-8EEC-7E4C-8296-A2A9AC66849A}" dt="2025-04-04T17:12:20.118" v="9025" actId="26606"/>
          <ac:graphicFrameMkLst>
            <pc:docMk/>
            <pc:sldMk cId="2479232193" sldId="261"/>
            <ac:graphicFrameMk id="5" creationId="{440CC49A-33E3-35D5-794C-C4E1698C0944}"/>
          </ac:graphicFrameMkLst>
        </pc:graphicFrameChg>
      </pc:sldChg>
      <pc:sldChg chg="addSp delSp modSp new mod setBg">
        <pc:chgData name="Foley, Matt" userId="13514747-7167-4cdb-89e6-0087652413fe" providerId="ADAL" clId="{E3F664A7-8EEC-7E4C-8296-A2A9AC66849A}" dt="2025-04-04T17:12:35.313" v="9029" actId="26606"/>
        <pc:sldMkLst>
          <pc:docMk/>
          <pc:sldMk cId="1099103568" sldId="262"/>
        </pc:sldMkLst>
        <pc:spChg chg="mod">
          <ac:chgData name="Foley, Matt" userId="13514747-7167-4cdb-89e6-0087652413fe" providerId="ADAL" clId="{E3F664A7-8EEC-7E4C-8296-A2A9AC66849A}" dt="2025-04-04T17:12:35.313" v="9029" actId="26606"/>
          <ac:spMkLst>
            <pc:docMk/>
            <pc:sldMk cId="1099103568" sldId="262"/>
            <ac:spMk id="2" creationId="{D7EBB860-0B8B-8BBE-E16C-731BB44D796E}"/>
          </ac:spMkLst>
        </pc:spChg>
        <pc:spChg chg="add mod">
          <ac:chgData name="Foley, Matt" userId="13514747-7167-4cdb-89e6-0087652413fe" providerId="ADAL" clId="{E3F664A7-8EEC-7E4C-8296-A2A9AC66849A}" dt="2025-04-04T17:12:35.313" v="9029" actId="26606"/>
          <ac:spMkLst>
            <pc:docMk/>
            <pc:sldMk cId="1099103568" sldId="262"/>
            <ac:spMk id="5" creationId="{97A03D0D-19DF-1E80-2D0F-E3C2CC67166C}"/>
          </ac:spMkLst>
        </pc:spChg>
        <pc:graphicFrameChg chg="add mod ord modGraphic">
          <ac:chgData name="Foley, Matt" userId="13514747-7167-4cdb-89e6-0087652413fe" providerId="ADAL" clId="{E3F664A7-8EEC-7E4C-8296-A2A9AC66849A}" dt="2025-04-04T17:12:35.313" v="9029" actId="26606"/>
          <ac:graphicFrameMkLst>
            <pc:docMk/>
            <pc:sldMk cId="1099103568" sldId="262"/>
            <ac:graphicFrameMk id="4" creationId="{878BED76-2F6B-A898-E288-66AE557A8956}"/>
          </ac:graphicFrameMkLst>
        </pc:graphicFrameChg>
      </pc:sldChg>
      <pc:sldChg chg="addSp delSp modSp new mod setBg setClrOvrMap delDesignElem">
        <pc:chgData name="Foley, Matt" userId="13514747-7167-4cdb-89e6-0087652413fe" providerId="ADAL" clId="{E3F664A7-8EEC-7E4C-8296-A2A9AC66849A}" dt="2025-04-04T17:11:04.114" v="8996" actId="26606"/>
        <pc:sldMkLst>
          <pc:docMk/>
          <pc:sldMk cId="2465412944" sldId="263"/>
        </pc:sldMkLst>
        <pc:spChg chg="mod ord">
          <ac:chgData name="Foley, Matt" userId="13514747-7167-4cdb-89e6-0087652413fe" providerId="ADAL" clId="{E3F664A7-8EEC-7E4C-8296-A2A9AC66849A}" dt="2025-04-04T17:11:04.114" v="8996" actId="26606"/>
          <ac:spMkLst>
            <pc:docMk/>
            <pc:sldMk cId="2465412944" sldId="263"/>
            <ac:spMk id="2" creationId="{FA56F405-DEF4-5CD3-95EF-82E817F88914}"/>
          </ac:spMkLst>
        </pc:spChg>
        <pc:spChg chg="add">
          <ac:chgData name="Foley, Matt" userId="13514747-7167-4cdb-89e6-0087652413fe" providerId="ADAL" clId="{E3F664A7-8EEC-7E4C-8296-A2A9AC66849A}" dt="2025-04-04T17:11:04.114" v="8996" actId="26606"/>
          <ac:spMkLst>
            <pc:docMk/>
            <pc:sldMk cId="2465412944" sldId="263"/>
            <ac:spMk id="29" creationId="{934F1179-B481-4F9E-BCA3-AFB972070F83}"/>
          </ac:spMkLst>
        </pc:spChg>
        <pc:spChg chg="add">
          <ac:chgData name="Foley, Matt" userId="13514747-7167-4cdb-89e6-0087652413fe" providerId="ADAL" clId="{E3F664A7-8EEC-7E4C-8296-A2A9AC66849A}" dt="2025-04-04T17:11:04.114" v="8996" actId="26606"/>
          <ac:spMkLst>
            <pc:docMk/>
            <pc:sldMk cId="2465412944" sldId="263"/>
            <ac:spMk id="30" creationId="{827DC2C4-B485-428A-BF4A-472D2967F47F}"/>
          </ac:spMkLst>
        </pc:spChg>
        <pc:spChg chg="add">
          <ac:chgData name="Foley, Matt" userId="13514747-7167-4cdb-89e6-0087652413fe" providerId="ADAL" clId="{E3F664A7-8EEC-7E4C-8296-A2A9AC66849A}" dt="2025-04-04T17:11:04.114" v="8996" actId="26606"/>
          <ac:spMkLst>
            <pc:docMk/>
            <pc:sldMk cId="2465412944" sldId="263"/>
            <ac:spMk id="31" creationId="{EE04B5EB-F158-4507-90DD-BD23620C7CC9}"/>
          </ac:spMkLst>
        </pc:spChg>
      </pc:sldChg>
      <pc:sldChg chg="addSp delSp modSp new mod modNotesTx">
        <pc:chgData name="Foley, Matt" userId="13514747-7167-4cdb-89e6-0087652413fe" providerId="ADAL" clId="{E3F664A7-8EEC-7E4C-8296-A2A9AC66849A}" dt="2025-04-07T23:28:29.240" v="10864" actId="20577"/>
        <pc:sldMkLst>
          <pc:docMk/>
          <pc:sldMk cId="2115315299" sldId="264"/>
        </pc:sldMkLst>
        <pc:spChg chg="mod">
          <ac:chgData name="Foley, Matt" userId="13514747-7167-4cdb-89e6-0087652413fe" providerId="ADAL" clId="{E3F664A7-8EEC-7E4C-8296-A2A9AC66849A}" dt="2025-04-04T17:08:50.443" v="8988"/>
          <ac:spMkLst>
            <pc:docMk/>
            <pc:sldMk cId="2115315299" sldId="264"/>
            <ac:spMk id="2" creationId="{91C5F37D-21F3-C9A4-B1F9-0D42D4F963AA}"/>
          </ac:spMkLst>
        </pc:spChg>
        <pc:spChg chg="add mod">
          <ac:chgData name="Foley, Matt" userId="13514747-7167-4cdb-89e6-0087652413fe" providerId="ADAL" clId="{E3F664A7-8EEC-7E4C-8296-A2A9AC66849A}" dt="2025-04-07T23:06:29.176" v="10786" actId="20577"/>
          <ac:spMkLst>
            <pc:docMk/>
            <pc:sldMk cId="2115315299" sldId="264"/>
            <ac:spMk id="14" creationId="{639BFADD-3067-BD0A-1A04-AFC72D86659E}"/>
          </ac:spMkLst>
        </pc:spChg>
        <pc:picChg chg="add mod">
          <ac:chgData name="Foley, Matt" userId="13514747-7167-4cdb-89e6-0087652413fe" providerId="ADAL" clId="{E3F664A7-8EEC-7E4C-8296-A2A9AC66849A}" dt="2025-04-04T17:12:51.481" v="9031" actId="14100"/>
          <ac:picMkLst>
            <pc:docMk/>
            <pc:sldMk cId="2115315299" sldId="264"/>
            <ac:picMk id="5" creationId="{13A5AD2F-96DA-3F57-CBA1-7E9A4CB8B326}"/>
          </ac:picMkLst>
        </pc:picChg>
        <pc:picChg chg="add mod">
          <ac:chgData name="Foley, Matt" userId="13514747-7167-4cdb-89e6-0087652413fe" providerId="ADAL" clId="{E3F664A7-8EEC-7E4C-8296-A2A9AC66849A}" dt="2025-04-01T20:26:38.255" v="4498" actId="1076"/>
          <ac:picMkLst>
            <pc:docMk/>
            <pc:sldMk cId="2115315299" sldId="264"/>
            <ac:picMk id="7" creationId="{63A97315-DDF2-A795-293E-4D0016F948A1}"/>
          </ac:picMkLst>
        </pc:picChg>
        <pc:picChg chg="add mod">
          <ac:chgData name="Foley, Matt" userId="13514747-7167-4cdb-89e6-0087652413fe" providerId="ADAL" clId="{E3F664A7-8EEC-7E4C-8296-A2A9AC66849A}" dt="2025-04-01T20:19:54.768" v="4272" actId="1076"/>
          <ac:picMkLst>
            <pc:docMk/>
            <pc:sldMk cId="2115315299" sldId="264"/>
            <ac:picMk id="9" creationId="{C09E00D2-C8C8-3B40-A843-27D64B43BB42}"/>
          </ac:picMkLst>
        </pc:picChg>
        <pc:picChg chg="add mod">
          <ac:chgData name="Foley, Matt" userId="13514747-7167-4cdb-89e6-0087652413fe" providerId="ADAL" clId="{E3F664A7-8EEC-7E4C-8296-A2A9AC66849A}" dt="2025-04-01T20:19:40.157" v="4268" actId="1076"/>
          <ac:picMkLst>
            <pc:docMk/>
            <pc:sldMk cId="2115315299" sldId="264"/>
            <ac:picMk id="11" creationId="{78F50A27-B525-40D4-03AB-B8907124D6CF}"/>
          </ac:picMkLst>
        </pc:picChg>
        <pc:picChg chg="add mod">
          <ac:chgData name="Foley, Matt" userId="13514747-7167-4cdb-89e6-0087652413fe" providerId="ADAL" clId="{E3F664A7-8EEC-7E4C-8296-A2A9AC66849A}" dt="2025-04-01T20:19:44.751" v="4270" actId="1076"/>
          <ac:picMkLst>
            <pc:docMk/>
            <pc:sldMk cId="2115315299" sldId="264"/>
            <ac:picMk id="13" creationId="{B02E055E-44DE-CA2E-8406-3A0390109527}"/>
          </ac:picMkLst>
        </pc:picChg>
      </pc:sldChg>
      <pc:sldChg chg="addSp delSp modSp new mod">
        <pc:chgData name="Foley, Matt" userId="13514747-7167-4cdb-89e6-0087652413fe" providerId="ADAL" clId="{E3F664A7-8EEC-7E4C-8296-A2A9AC66849A}" dt="2025-04-04T17:21:39.868" v="9597" actId="20577"/>
        <pc:sldMkLst>
          <pc:docMk/>
          <pc:sldMk cId="2270462286" sldId="265"/>
        </pc:sldMkLst>
        <pc:spChg chg="mod">
          <ac:chgData name="Foley, Matt" userId="13514747-7167-4cdb-89e6-0087652413fe" providerId="ADAL" clId="{E3F664A7-8EEC-7E4C-8296-A2A9AC66849A}" dt="2025-04-04T17:21:39.868" v="9597" actId="20577"/>
          <ac:spMkLst>
            <pc:docMk/>
            <pc:sldMk cId="2270462286" sldId="265"/>
            <ac:spMk id="2" creationId="{D2BF9BB0-594E-C162-30C4-4CC477EC0D3E}"/>
          </ac:spMkLst>
        </pc:spChg>
        <pc:spChg chg="add mod">
          <ac:chgData name="Foley, Matt" userId="13514747-7167-4cdb-89e6-0087652413fe" providerId="ADAL" clId="{E3F664A7-8EEC-7E4C-8296-A2A9AC66849A}" dt="2025-04-01T20:35:29.790" v="4753" actId="20577"/>
          <ac:spMkLst>
            <pc:docMk/>
            <pc:sldMk cId="2270462286" sldId="265"/>
            <ac:spMk id="8" creationId="{97C9853A-7130-F533-7B65-0D144963F573}"/>
          </ac:spMkLst>
        </pc:spChg>
        <pc:spChg chg="add mod">
          <ac:chgData name="Foley, Matt" userId="13514747-7167-4cdb-89e6-0087652413fe" providerId="ADAL" clId="{E3F664A7-8EEC-7E4C-8296-A2A9AC66849A}" dt="2025-04-01T20:37:20.313" v="5005" actId="20577"/>
          <ac:spMkLst>
            <pc:docMk/>
            <pc:sldMk cId="2270462286" sldId="265"/>
            <ac:spMk id="9" creationId="{6B4DBE33-79C9-F3DE-3A2D-17F48CD5BCF2}"/>
          </ac:spMkLst>
        </pc:spChg>
        <pc:picChg chg="add mod">
          <ac:chgData name="Foley, Matt" userId="13514747-7167-4cdb-89e6-0087652413fe" providerId="ADAL" clId="{E3F664A7-8EEC-7E4C-8296-A2A9AC66849A}" dt="2025-04-01T20:32:14.856" v="4560" actId="1076"/>
          <ac:picMkLst>
            <pc:docMk/>
            <pc:sldMk cId="2270462286" sldId="265"/>
            <ac:picMk id="5" creationId="{1FB9F93B-7BAB-7085-B87D-FC95C38EB800}"/>
          </ac:picMkLst>
        </pc:picChg>
        <pc:picChg chg="add mod">
          <ac:chgData name="Foley, Matt" userId="13514747-7167-4cdb-89e6-0087652413fe" providerId="ADAL" clId="{E3F664A7-8EEC-7E4C-8296-A2A9AC66849A}" dt="2025-04-01T20:32:27.799" v="4561" actId="1076"/>
          <ac:picMkLst>
            <pc:docMk/>
            <pc:sldMk cId="2270462286" sldId="265"/>
            <ac:picMk id="7" creationId="{47B11646-6BB2-6F4F-6F29-2D3E250849D3}"/>
          </ac:picMkLst>
        </pc:picChg>
      </pc:sldChg>
      <pc:sldChg chg="addSp delSp modSp new mod setBg">
        <pc:chgData name="Foley, Matt" userId="13514747-7167-4cdb-89e6-0087652413fe" providerId="ADAL" clId="{E3F664A7-8EEC-7E4C-8296-A2A9AC66849A}" dt="2025-04-04T17:21:31.754" v="9591" actId="20577"/>
        <pc:sldMkLst>
          <pc:docMk/>
          <pc:sldMk cId="2009720434" sldId="266"/>
        </pc:sldMkLst>
        <pc:spChg chg="mod">
          <ac:chgData name="Foley, Matt" userId="13514747-7167-4cdb-89e6-0087652413fe" providerId="ADAL" clId="{E3F664A7-8EEC-7E4C-8296-A2A9AC66849A}" dt="2025-04-04T17:21:31.754" v="9591" actId="20577"/>
          <ac:spMkLst>
            <pc:docMk/>
            <pc:sldMk cId="2009720434" sldId="266"/>
            <ac:spMk id="2" creationId="{A1A448BF-645A-D36E-CACB-364AC5AA224F}"/>
          </ac:spMkLst>
        </pc:spChg>
        <pc:spChg chg="add mod">
          <ac:chgData name="Foley, Matt" userId="13514747-7167-4cdb-89e6-0087652413fe" providerId="ADAL" clId="{E3F664A7-8EEC-7E4C-8296-A2A9AC66849A}" dt="2025-04-04T17:13:08.869" v="9032" actId="26606"/>
          <ac:spMkLst>
            <pc:docMk/>
            <pc:sldMk cId="2009720434" sldId="266"/>
            <ac:spMk id="6" creationId="{F033437F-5F52-0A39-0A13-7147930C282B}"/>
          </ac:spMkLst>
        </pc:spChg>
        <pc:spChg chg="add">
          <ac:chgData name="Foley, Matt" userId="13514747-7167-4cdb-89e6-0087652413fe" providerId="ADAL" clId="{E3F664A7-8EEC-7E4C-8296-A2A9AC66849A}" dt="2025-04-04T17:13:08.869" v="9032" actId="26606"/>
          <ac:spMkLst>
            <pc:docMk/>
            <pc:sldMk cId="2009720434" sldId="266"/>
            <ac:spMk id="11" creationId="{2B97F24A-32CE-4C1C-A50D-3016B394DCFB}"/>
          </ac:spMkLst>
        </pc:spChg>
        <pc:spChg chg="add">
          <ac:chgData name="Foley, Matt" userId="13514747-7167-4cdb-89e6-0087652413fe" providerId="ADAL" clId="{E3F664A7-8EEC-7E4C-8296-A2A9AC66849A}" dt="2025-04-04T17:13:08.869" v="9032" actId="26606"/>
          <ac:spMkLst>
            <pc:docMk/>
            <pc:sldMk cId="2009720434" sldId="266"/>
            <ac:spMk id="13" creationId="{CD8B4F24-440B-49E9-B85D-733523DC064B}"/>
          </ac:spMkLst>
        </pc:spChg>
        <pc:picChg chg="add mod ord">
          <ac:chgData name="Foley, Matt" userId="13514747-7167-4cdb-89e6-0087652413fe" providerId="ADAL" clId="{E3F664A7-8EEC-7E4C-8296-A2A9AC66849A}" dt="2025-04-04T17:13:08.869" v="9032" actId="26606"/>
          <ac:picMkLst>
            <pc:docMk/>
            <pc:sldMk cId="2009720434" sldId="266"/>
            <ac:picMk id="5" creationId="{50D4F60C-7487-4A76-7631-9B0E58AC6687}"/>
          </ac:picMkLst>
        </pc:picChg>
      </pc:sldChg>
      <pc:sldChg chg="addSp delSp modSp new mod setBg">
        <pc:chgData name="Foley, Matt" userId="13514747-7167-4cdb-89e6-0087652413fe" providerId="ADAL" clId="{E3F664A7-8EEC-7E4C-8296-A2A9AC66849A}" dt="2025-04-07T23:23:50.209" v="10809" actId="255"/>
        <pc:sldMkLst>
          <pc:docMk/>
          <pc:sldMk cId="1363676554" sldId="267"/>
        </pc:sldMkLst>
        <pc:spChg chg="mod">
          <ac:chgData name="Foley, Matt" userId="13514747-7167-4cdb-89e6-0087652413fe" providerId="ADAL" clId="{E3F664A7-8EEC-7E4C-8296-A2A9AC66849A}" dt="2025-04-04T17:13:18.727" v="9039" actId="26606"/>
          <ac:spMkLst>
            <pc:docMk/>
            <pc:sldMk cId="1363676554" sldId="267"/>
            <ac:spMk id="2" creationId="{49E997FE-0C26-E9DC-9842-70D0D866FC81}"/>
          </ac:spMkLst>
        </pc:spChg>
        <pc:spChg chg="add mod">
          <ac:chgData name="Foley, Matt" userId="13514747-7167-4cdb-89e6-0087652413fe" providerId="ADAL" clId="{E3F664A7-8EEC-7E4C-8296-A2A9AC66849A}" dt="2025-04-07T23:23:50.209" v="10809" actId="255"/>
          <ac:spMkLst>
            <pc:docMk/>
            <pc:sldMk cId="1363676554" sldId="267"/>
            <ac:spMk id="6" creationId="{7E7A8D09-CE49-CB41-2FA2-06EE49BE6A44}"/>
          </ac:spMkLst>
        </pc:spChg>
        <pc:spChg chg="add">
          <ac:chgData name="Foley, Matt" userId="13514747-7167-4cdb-89e6-0087652413fe" providerId="ADAL" clId="{E3F664A7-8EEC-7E4C-8296-A2A9AC66849A}" dt="2025-04-04T17:13:18.727" v="9039" actId="26606"/>
          <ac:spMkLst>
            <pc:docMk/>
            <pc:sldMk cId="1363676554" sldId="267"/>
            <ac:spMk id="21" creationId="{743AA782-23D1-4521-8CAD-47662984AA08}"/>
          </ac:spMkLst>
        </pc:spChg>
        <pc:spChg chg="add">
          <ac:chgData name="Foley, Matt" userId="13514747-7167-4cdb-89e6-0087652413fe" providerId="ADAL" clId="{E3F664A7-8EEC-7E4C-8296-A2A9AC66849A}" dt="2025-04-04T17:13:18.727" v="9039" actId="26606"/>
          <ac:spMkLst>
            <pc:docMk/>
            <pc:sldMk cId="1363676554" sldId="267"/>
            <ac:spMk id="22" creationId="{71877DBC-BB60-40F0-AC93-2ACDBAAE60CE}"/>
          </ac:spMkLst>
        </pc:spChg>
        <pc:picChg chg="add mod ord">
          <ac:chgData name="Foley, Matt" userId="13514747-7167-4cdb-89e6-0087652413fe" providerId="ADAL" clId="{E3F664A7-8EEC-7E4C-8296-A2A9AC66849A}" dt="2025-04-04T17:13:18.727" v="9039" actId="26606"/>
          <ac:picMkLst>
            <pc:docMk/>
            <pc:sldMk cId="1363676554" sldId="267"/>
            <ac:picMk id="5" creationId="{C280012F-A256-68B4-9B17-50EDDC9DC448}"/>
          </ac:picMkLst>
        </pc:picChg>
      </pc:sldChg>
      <pc:sldChg chg="addSp delSp modSp new mod setBg addAnim delAnim setClrOvrMap delDesignElem">
        <pc:chgData name="Foley, Matt" userId="13514747-7167-4cdb-89e6-0087652413fe" providerId="ADAL" clId="{E3F664A7-8EEC-7E4C-8296-A2A9AC66849A}" dt="2025-04-04T17:17:02.600" v="9076" actId="26606"/>
        <pc:sldMkLst>
          <pc:docMk/>
          <pc:sldMk cId="183026048" sldId="268"/>
        </pc:sldMkLst>
        <pc:spChg chg="mod ord">
          <ac:chgData name="Foley, Matt" userId="13514747-7167-4cdb-89e6-0087652413fe" providerId="ADAL" clId="{E3F664A7-8EEC-7E4C-8296-A2A9AC66849A}" dt="2025-04-04T17:17:02.600" v="9076" actId="26606"/>
          <ac:spMkLst>
            <pc:docMk/>
            <pc:sldMk cId="183026048" sldId="268"/>
            <ac:spMk id="2" creationId="{BFC510CA-BFA5-4025-B8B8-FCBF13C39B70}"/>
          </ac:spMkLst>
        </pc:spChg>
        <pc:spChg chg="add">
          <ac:chgData name="Foley, Matt" userId="13514747-7167-4cdb-89e6-0087652413fe" providerId="ADAL" clId="{E3F664A7-8EEC-7E4C-8296-A2A9AC66849A}" dt="2025-04-04T17:17:02.600" v="9076" actId="26606"/>
          <ac:spMkLst>
            <pc:docMk/>
            <pc:sldMk cId="183026048" sldId="268"/>
            <ac:spMk id="7" creationId="{4E1BEB12-92AF-4445-98AD-4C7756E7C93B}"/>
          </ac:spMkLst>
        </pc:spChg>
        <pc:spChg chg="add">
          <ac:chgData name="Foley, Matt" userId="13514747-7167-4cdb-89e6-0087652413fe" providerId="ADAL" clId="{E3F664A7-8EEC-7E4C-8296-A2A9AC66849A}" dt="2025-04-04T17:17:02.600" v="9076" actId="26606"/>
          <ac:spMkLst>
            <pc:docMk/>
            <pc:sldMk cId="183026048" sldId="268"/>
            <ac:spMk id="9" creationId="{D0522C2C-7B5C-48A7-A969-03941E5D2E76}"/>
          </ac:spMkLst>
        </pc:spChg>
        <pc:spChg chg="add">
          <ac:chgData name="Foley, Matt" userId="13514747-7167-4cdb-89e6-0087652413fe" providerId="ADAL" clId="{E3F664A7-8EEC-7E4C-8296-A2A9AC66849A}" dt="2025-04-04T17:17:02.600" v="9076" actId="26606"/>
          <ac:spMkLst>
            <pc:docMk/>
            <pc:sldMk cId="183026048" sldId="268"/>
            <ac:spMk id="11" creationId="{9C682A1A-5B2D-4111-BBD6-620165633E5B}"/>
          </ac:spMkLst>
        </pc:spChg>
        <pc:spChg chg="add">
          <ac:chgData name="Foley, Matt" userId="13514747-7167-4cdb-89e6-0087652413fe" providerId="ADAL" clId="{E3F664A7-8EEC-7E4C-8296-A2A9AC66849A}" dt="2025-04-04T17:17:02.600" v="9076" actId="26606"/>
          <ac:spMkLst>
            <pc:docMk/>
            <pc:sldMk cId="183026048" sldId="268"/>
            <ac:spMk id="13" creationId="{D6EE29F2-D77F-4BD0-A20B-334D316A1C9D}"/>
          </ac:spMkLst>
        </pc:spChg>
        <pc:spChg chg="add">
          <ac:chgData name="Foley, Matt" userId="13514747-7167-4cdb-89e6-0087652413fe" providerId="ADAL" clId="{E3F664A7-8EEC-7E4C-8296-A2A9AC66849A}" dt="2025-04-04T17:17:02.600" v="9076" actId="26606"/>
          <ac:spMkLst>
            <pc:docMk/>
            <pc:sldMk cId="183026048" sldId="268"/>
            <ac:spMk id="15" creationId="{22D09ED2-868F-42C6-866E-F92E0CEF314F}"/>
          </ac:spMkLst>
        </pc:spChg>
      </pc:sldChg>
      <pc:sldChg chg="new del">
        <pc:chgData name="Foley, Matt" userId="13514747-7167-4cdb-89e6-0087652413fe" providerId="ADAL" clId="{E3F664A7-8EEC-7E4C-8296-A2A9AC66849A}" dt="2025-04-01T20:53:52.585" v="5988" actId="2696"/>
        <pc:sldMkLst>
          <pc:docMk/>
          <pc:sldMk cId="2321624111" sldId="268"/>
        </pc:sldMkLst>
      </pc:sldChg>
      <pc:sldChg chg="addSp modSp new mod modNotesTx">
        <pc:chgData name="Foley, Matt" userId="13514747-7167-4cdb-89e6-0087652413fe" providerId="ADAL" clId="{E3F664A7-8EEC-7E4C-8296-A2A9AC66849A}" dt="2025-04-07T23:32:28.376" v="11295" actId="20577"/>
        <pc:sldMkLst>
          <pc:docMk/>
          <pc:sldMk cId="1126893014" sldId="269"/>
        </pc:sldMkLst>
        <pc:spChg chg="mod">
          <ac:chgData name="Foley, Matt" userId="13514747-7167-4cdb-89e6-0087652413fe" providerId="ADAL" clId="{E3F664A7-8EEC-7E4C-8296-A2A9AC66849A}" dt="2025-04-04T17:08:50.443" v="8988"/>
          <ac:spMkLst>
            <pc:docMk/>
            <pc:sldMk cId="1126893014" sldId="269"/>
            <ac:spMk id="2" creationId="{8DAC8B36-7F7E-310A-F4F8-34D628F000C4}"/>
          </ac:spMkLst>
        </pc:spChg>
        <pc:spChg chg="mod">
          <ac:chgData name="Foley, Matt" userId="13514747-7167-4cdb-89e6-0087652413fe" providerId="ADAL" clId="{E3F664A7-8EEC-7E4C-8296-A2A9AC66849A}" dt="2025-04-04T17:15:53.843" v="9068" actId="27636"/>
          <ac:spMkLst>
            <pc:docMk/>
            <pc:sldMk cId="1126893014" sldId="269"/>
            <ac:spMk id="3" creationId="{6FA468E9-B09B-34FA-2CD7-E2A6D129167D}"/>
          </ac:spMkLst>
        </pc:spChg>
        <pc:spChg chg="add mod">
          <ac:chgData name="Foley, Matt" userId="13514747-7167-4cdb-89e6-0087652413fe" providerId="ADAL" clId="{E3F664A7-8EEC-7E4C-8296-A2A9AC66849A}" dt="2025-04-04T17:16:04.095" v="9069" actId="255"/>
          <ac:spMkLst>
            <pc:docMk/>
            <pc:sldMk cId="1126893014" sldId="269"/>
            <ac:spMk id="4" creationId="{7D05FC9C-B7C0-1872-58DF-A77DEB840F19}"/>
          </ac:spMkLst>
        </pc:spChg>
        <pc:spChg chg="add mod">
          <ac:chgData name="Foley, Matt" userId="13514747-7167-4cdb-89e6-0087652413fe" providerId="ADAL" clId="{E3F664A7-8EEC-7E4C-8296-A2A9AC66849A}" dt="2025-04-07T23:30:56.479" v="11136" actId="20577"/>
          <ac:spMkLst>
            <pc:docMk/>
            <pc:sldMk cId="1126893014" sldId="269"/>
            <ac:spMk id="5" creationId="{EABF6D2A-9445-7219-46B3-F3D596FB59D2}"/>
          </ac:spMkLst>
        </pc:spChg>
      </pc:sldChg>
      <pc:sldChg chg="addSp delSp modSp new mod setBg delDesignElem">
        <pc:chgData name="Foley, Matt" userId="13514747-7167-4cdb-89e6-0087652413fe" providerId="ADAL" clId="{E3F664A7-8EEC-7E4C-8296-A2A9AC66849A}" dt="2025-04-08T13:30:00.239" v="11324" actId="790"/>
        <pc:sldMkLst>
          <pc:docMk/>
          <pc:sldMk cId="2774035324" sldId="270"/>
        </pc:sldMkLst>
        <pc:spChg chg="mod">
          <ac:chgData name="Foley, Matt" userId="13514747-7167-4cdb-89e6-0087652413fe" providerId="ADAL" clId="{E3F664A7-8EEC-7E4C-8296-A2A9AC66849A}" dt="2025-04-04T17:21:19.630" v="9589" actId="20577"/>
          <ac:spMkLst>
            <pc:docMk/>
            <pc:sldMk cId="2774035324" sldId="270"/>
            <ac:spMk id="2" creationId="{7D215AE3-BC37-DD81-7AE9-B6D5D3597344}"/>
          </ac:spMkLst>
        </pc:spChg>
        <pc:spChg chg="mod">
          <ac:chgData name="Foley, Matt" userId="13514747-7167-4cdb-89e6-0087652413fe" providerId="ADAL" clId="{E3F664A7-8EEC-7E4C-8296-A2A9AC66849A}" dt="2025-04-08T13:30:00.239" v="11324" actId="790"/>
          <ac:spMkLst>
            <pc:docMk/>
            <pc:sldMk cId="2774035324" sldId="270"/>
            <ac:spMk id="3" creationId="{6B5DB4B5-3BE4-1628-126C-009586FA1D7A}"/>
          </ac:spMkLst>
        </pc:spChg>
        <pc:spChg chg="add">
          <ac:chgData name="Foley, Matt" userId="13514747-7167-4cdb-89e6-0087652413fe" providerId="ADAL" clId="{E3F664A7-8EEC-7E4C-8296-A2A9AC66849A}" dt="2025-04-04T17:16:47.016" v="9075" actId="26606"/>
          <ac:spMkLst>
            <pc:docMk/>
            <pc:sldMk cId="2774035324" sldId="270"/>
            <ac:spMk id="8" creationId="{081EA652-8C6A-4E69-BEB9-170809474553}"/>
          </ac:spMkLst>
        </pc:spChg>
        <pc:spChg chg="add">
          <ac:chgData name="Foley, Matt" userId="13514747-7167-4cdb-89e6-0087652413fe" providerId="ADAL" clId="{E3F664A7-8EEC-7E4C-8296-A2A9AC66849A}" dt="2025-04-04T17:16:47.016" v="9075" actId="26606"/>
          <ac:spMkLst>
            <pc:docMk/>
            <pc:sldMk cId="2774035324" sldId="270"/>
            <ac:spMk id="10" creationId="{5298780A-33B9-4EA2-8F67-DE68AD62841B}"/>
          </ac:spMkLst>
        </pc:spChg>
        <pc:spChg chg="add">
          <ac:chgData name="Foley, Matt" userId="13514747-7167-4cdb-89e6-0087652413fe" providerId="ADAL" clId="{E3F664A7-8EEC-7E4C-8296-A2A9AC66849A}" dt="2025-04-04T17:16:47.016" v="9075" actId="26606"/>
          <ac:spMkLst>
            <pc:docMk/>
            <pc:sldMk cId="2774035324" sldId="270"/>
            <ac:spMk id="12" creationId="{7F488E8B-4E1E-4402-8935-D4E6C02615C7}"/>
          </ac:spMkLst>
        </pc:spChg>
      </pc:sldChg>
      <pc:sldChg chg="addSp delSp modSp new mod">
        <pc:chgData name="Foley, Matt" userId="13514747-7167-4cdb-89e6-0087652413fe" providerId="ADAL" clId="{E3F664A7-8EEC-7E4C-8296-A2A9AC66849A}" dt="2025-04-04T17:08:50.443" v="8988"/>
        <pc:sldMkLst>
          <pc:docMk/>
          <pc:sldMk cId="1999374874" sldId="271"/>
        </pc:sldMkLst>
        <pc:spChg chg="mod">
          <ac:chgData name="Foley, Matt" userId="13514747-7167-4cdb-89e6-0087652413fe" providerId="ADAL" clId="{E3F664A7-8EEC-7E4C-8296-A2A9AC66849A}" dt="2025-04-04T17:08:50.443" v="8988"/>
          <ac:spMkLst>
            <pc:docMk/>
            <pc:sldMk cId="1999374874" sldId="271"/>
            <ac:spMk id="2" creationId="{9487E1ED-1D7D-4D51-071F-98D6396BD82C}"/>
          </ac:spMkLst>
        </pc:spChg>
        <pc:spChg chg="add mod">
          <ac:chgData name="Foley, Matt" userId="13514747-7167-4cdb-89e6-0087652413fe" providerId="ADAL" clId="{E3F664A7-8EEC-7E4C-8296-A2A9AC66849A}" dt="2025-04-04T16:52:45.183" v="8398" actId="1076"/>
          <ac:spMkLst>
            <pc:docMk/>
            <pc:sldMk cId="1999374874" sldId="271"/>
            <ac:spMk id="7" creationId="{19C40BBF-FB9B-015A-CC03-A4F1D0ED240C}"/>
          </ac:spMkLst>
        </pc:spChg>
        <pc:spChg chg="add mod">
          <ac:chgData name="Foley, Matt" userId="13514747-7167-4cdb-89e6-0087652413fe" providerId="ADAL" clId="{E3F664A7-8EEC-7E4C-8296-A2A9AC66849A}" dt="2025-04-04T16:48:35.437" v="8330" actId="20577"/>
          <ac:spMkLst>
            <pc:docMk/>
            <pc:sldMk cId="1999374874" sldId="271"/>
            <ac:spMk id="8" creationId="{2AB7BA36-EEC2-1C13-4378-481F16800DBD}"/>
          </ac:spMkLst>
        </pc:spChg>
        <pc:picChg chg="add mod">
          <ac:chgData name="Foley, Matt" userId="13514747-7167-4cdb-89e6-0087652413fe" providerId="ADAL" clId="{E3F664A7-8EEC-7E4C-8296-A2A9AC66849A}" dt="2025-04-04T16:44:42.838" v="8095" actId="1076"/>
          <ac:picMkLst>
            <pc:docMk/>
            <pc:sldMk cId="1999374874" sldId="271"/>
            <ac:picMk id="5" creationId="{27A18D29-9BE9-3CE5-9F16-3924974E0941}"/>
          </ac:picMkLst>
        </pc:picChg>
      </pc:sldChg>
      <pc:sldChg chg="addSp delSp modSp new mod ord">
        <pc:chgData name="Foley, Matt" userId="13514747-7167-4cdb-89e6-0087652413fe" providerId="ADAL" clId="{E3F664A7-8EEC-7E4C-8296-A2A9AC66849A}" dt="2025-04-04T17:08:50.443" v="8988"/>
        <pc:sldMkLst>
          <pc:docMk/>
          <pc:sldMk cId="2458021989" sldId="272"/>
        </pc:sldMkLst>
        <pc:spChg chg="mod">
          <ac:chgData name="Foley, Matt" userId="13514747-7167-4cdb-89e6-0087652413fe" providerId="ADAL" clId="{E3F664A7-8EEC-7E4C-8296-A2A9AC66849A}" dt="2025-04-04T17:08:50.443" v="8988"/>
          <ac:spMkLst>
            <pc:docMk/>
            <pc:sldMk cId="2458021989" sldId="272"/>
            <ac:spMk id="2" creationId="{CA05C557-514E-73B6-59B8-5061F67DF648}"/>
          </ac:spMkLst>
        </pc:spChg>
        <pc:spChg chg="add mod">
          <ac:chgData name="Foley, Matt" userId="13514747-7167-4cdb-89e6-0087652413fe" providerId="ADAL" clId="{E3F664A7-8EEC-7E4C-8296-A2A9AC66849A}" dt="2025-04-04T17:03:25.691" v="8811" actId="1076"/>
          <ac:spMkLst>
            <pc:docMk/>
            <pc:sldMk cId="2458021989" sldId="272"/>
            <ac:spMk id="6" creationId="{07E911C7-2C4E-4E85-81F7-1893B314F7B1}"/>
          </ac:spMkLst>
        </pc:spChg>
        <pc:spChg chg="add mod">
          <ac:chgData name="Foley, Matt" userId="13514747-7167-4cdb-89e6-0087652413fe" providerId="ADAL" clId="{E3F664A7-8EEC-7E4C-8296-A2A9AC66849A}" dt="2025-04-04T17:04:00.747" v="8917" actId="20577"/>
          <ac:spMkLst>
            <pc:docMk/>
            <pc:sldMk cId="2458021989" sldId="272"/>
            <ac:spMk id="7" creationId="{A8BAEE36-FB2F-5296-35B1-A9AB413E7379}"/>
          </ac:spMkLst>
        </pc:spChg>
        <pc:picChg chg="add mod">
          <ac:chgData name="Foley, Matt" userId="13514747-7167-4cdb-89e6-0087652413fe" providerId="ADAL" clId="{E3F664A7-8EEC-7E4C-8296-A2A9AC66849A}" dt="2025-04-04T17:03:16.881" v="8809" actId="1076"/>
          <ac:picMkLst>
            <pc:docMk/>
            <pc:sldMk cId="2458021989" sldId="272"/>
            <ac:picMk id="5" creationId="{8E6AD2DC-B6ED-807C-1246-2E908FC09ECB}"/>
          </ac:picMkLst>
        </pc:picChg>
      </pc:sldChg>
      <pc:sldChg chg="addSp delSp modSp new mod">
        <pc:chgData name="Foley, Matt" userId="13514747-7167-4cdb-89e6-0087652413fe" providerId="ADAL" clId="{E3F664A7-8EEC-7E4C-8296-A2A9AC66849A}" dt="2025-04-04T17:08:50.443" v="8988"/>
        <pc:sldMkLst>
          <pc:docMk/>
          <pc:sldMk cId="1219842792" sldId="273"/>
        </pc:sldMkLst>
        <pc:spChg chg="mod">
          <ac:chgData name="Foley, Matt" userId="13514747-7167-4cdb-89e6-0087652413fe" providerId="ADAL" clId="{E3F664A7-8EEC-7E4C-8296-A2A9AC66849A}" dt="2025-04-04T17:08:50.443" v="8988"/>
          <ac:spMkLst>
            <pc:docMk/>
            <pc:sldMk cId="1219842792" sldId="273"/>
            <ac:spMk id="2" creationId="{BE5A9ADF-DED7-8AAD-2881-17C0D850E436}"/>
          </ac:spMkLst>
        </pc:spChg>
        <pc:spChg chg="add mod">
          <ac:chgData name="Foley, Matt" userId="13514747-7167-4cdb-89e6-0087652413fe" providerId="ADAL" clId="{E3F664A7-8EEC-7E4C-8296-A2A9AC66849A}" dt="2025-04-04T16:55:39.535" v="8782" actId="1076"/>
          <ac:spMkLst>
            <pc:docMk/>
            <pc:sldMk cId="1219842792" sldId="273"/>
            <ac:spMk id="9" creationId="{1BA6F140-2262-4E55-74D5-225FBCF157BF}"/>
          </ac:spMkLst>
        </pc:spChg>
        <pc:spChg chg="add mod">
          <ac:chgData name="Foley, Matt" userId="13514747-7167-4cdb-89e6-0087652413fe" providerId="ADAL" clId="{E3F664A7-8EEC-7E4C-8296-A2A9AC66849A}" dt="2025-04-04T16:55:42.956" v="8784" actId="1076"/>
          <ac:spMkLst>
            <pc:docMk/>
            <pc:sldMk cId="1219842792" sldId="273"/>
            <ac:spMk id="11" creationId="{6F5EF285-915C-00AC-DF2B-A8FA99243E25}"/>
          </ac:spMkLst>
        </pc:spChg>
        <pc:picChg chg="add mod">
          <ac:chgData name="Foley, Matt" userId="13514747-7167-4cdb-89e6-0087652413fe" providerId="ADAL" clId="{E3F664A7-8EEC-7E4C-8296-A2A9AC66849A}" dt="2025-04-04T16:55:37.401" v="8781" actId="1076"/>
          <ac:picMkLst>
            <pc:docMk/>
            <pc:sldMk cId="1219842792" sldId="273"/>
            <ac:picMk id="5" creationId="{60030A7D-5181-F012-D740-232544F7A220}"/>
          </ac:picMkLst>
        </pc:picChg>
      </pc:sldChg>
      <pc:sldChg chg="addSp delSp modSp new mod setBg delDesignElem">
        <pc:chgData name="Foley, Matt" userId="13514747-7167-4cdb-89e6-0087652413fe" providerId="ADAL" clId="{E3F664A7-8EEC-7E4C-8296-A2A9AC66849A}" dt="2025-04-04T17:19:51.337" v="9538" actId="20577"/>
        <pc:sldMkLst>
          <pc:docMk/>
          <pc:sldMk cId="3920740386" sldId="274"/>
        </pc:sldMkLst>
        <pc:spChg chg="mod">
          <ac:chgData name="Foley, Matt" userId="13514747-7167-4cdb-89e6-0087652413fe" providerId="ADAL" clId="{E3F664A7-8EEC-7E4C-8296-A2A9AC66849A}" dt="2025-04-04T17:08:40.649" v="8984" actId="26606"/>
          <ac:spMkLst>
            <pc:docMk/>
            <pc:sldMk cId="3920740386" sldId="274"/>
            <ac:spMk id="2" creationId="{46882101-8E31-A3EF-07F6-C81A44A0A7DD}"/>
          </ac:spMkLst>
        </pc:spChg>
        <pc:spChg chg="add mod ord">
          <ac:chgData name="Foley, Matt" userId="13514747-7167-4cdb-89e6-0087652413fe" providerId="ADAL" clId="{E3F664A7-8EEC-7E4C-8296-A2A9AC66849A}" dt="2025-04-04T17:19:51.337" v="9538" actId="20577"/>
          <ac:spMkLst>
            <pc:docMk/>
            <pc:sldMk cId="3920740386" sldId="274"/>
            <ac:spMk id="38" creationId="{B51547DA-04C1-21F9-168C-74D8F44F6BD7}"/>
          </ac:spMkLst>
        </pc:spChg>
        <pc:picChg chg="add mod ord">
          <ac:chgData name="Foley, Matt" userId="13514747-7167-4cdb-89e6-0087652413fe" providerId="ADAL" clId="{E3F664A7-8EEC-7E4C-8296-A2A9AC66849A}" dt="2025-04-04T17:10:24.561" v="8991" actId="1076"/>
          <ac:picMkLst>
            <pc:docMk/>
            <pc:sldMk cId="3920740386" sldId="274"/>
            <ac:picMk id="5" creationId="{3AAFE841-A7C7-393D-ECE8-88A716A3E417}"/>
          </ac:picMkLst>
        </pc:picChg>
        <pc:picChg chg="add mod">
          <ac:chgData name="Foley, Matt" userId="13514747-7167-4cdb-89e6-0087652413fe" providerId="ADAL" clId="{E3F664A7-8EEC-7E4C-8296-A2A9AC66849A}" dt="2025-04-04T17:08:40.649" v="8984" actId="26606"/>
          <ac:picMkLst>
            <pc:docMk/>
            <pc:sldMk cId="3920740386" sldId="274"/>
            <ac:picMk id="7" creationId="{F6079A9C-CE71-3567-D76E-3C548DDE2E89}"/>
          </ac:picMkLst>
        </pc:picChg>
        <pc:picChg chg="add mod">
          <ac:chgData name="Foley, Matt" userId="13514747-7167-4cdb-89e6-0087652413fe" providerId="ADAL" clId="{E3F664A7-8EEC-7E4C-8296-A2A9AC66849A}" dt="2025-04-04T17:08:40.649" v="8984" actId="26606"/>
          <ac:picMkLst>
            <pc:docMk/>
            <pc:sldMk cId="3920740386" sldId="274"/>
            <ac:picMk id="9" creationId="{0E016242-828F-6369-9F30-CA044CC5C4DA}"/>
          </ac:picMkLst>
        </pc:picChg>
        <pc:picChg chg="add mod">
          <ac:chgData name="Foley, Matt" userId="13514747-7167-4cdb-89e6-0087652413fe" providerId="ADAL" clId="{E3F664A7-8EEC-7E4C-8296-A2A9AC66849A}" dt="2025-04-04T17:10:33.126" v="8993" actId="14100"/>
          <ac:picMkLst>
            <pc:docMk/>
            <pc:sldMk cId="3920740386" sldId="274"/>
            <ac:picMk id="1026" creationId="{F49EB9BC-A55B-CA7C-D66A-2A995CE3DB9F}"/>
          </ac:picMkLst>
        </pc:picChg>
      </pc:sldChg>
      <pc:sldChg chg="addSp delSp modSp new mod setBg">
        <pc:chgData name="Foley, Matt" userId="13514747-7167-4cdb-89e6-0087652413fe" providerId="ADAL" clId="{E3F664A7-8EEC-7E4C-8296-A2A9AC66849A}" dt="2025-04-04T17:34:14.662" v="10663" actId="26606"/>
        <pc:sldMkLst>
          <pc:docMk/>
          <pc:sldMk cId="206489034" sldId="275"/>
        </pc:sldMkLst>
        <pc:spChg chg="mod">
          <ac:chgData name="Foley, Matt" userId="13514747-7167-4cdb-89e6-0087652413fe" providerId="ADAL" clId="{E3F664A7-8EEC-7E4C-8296-A2A9AC66849A}" dt="2025-04-04T17:34:14.662" v="10663" actId="26606"/>
          <ac:spMkLst>
            <pc:docMk/>
            <pc:sldMk cId="206489034" sldId="275"/>
            <ac:spMk id="2" creationId="{192A8392-3FDD-3353-D0AE-6A3484AA86CA}"/>
          </ac:spMkLst>
        </pc:spChg>
        <pc:spChg chg="mod">
          <ac:chgData name="Foley, Matt" userId="13514747-7167-4cdb-89e6-0087652413fe" providerId="ADAL" clId="{E3F664A7-8EEC-7E4C-8296-A2A9AC66849A}" dt="2025-04-04T17:34:14.662" v="10663" actId="26606"/>
          <ac:spMkLst>
            <pc:docMk/>
            <pc:sldMk cId="206489034" sldId="275"/>
            <ac:spMk id="3" creationId="{89C55075-0627-DC0E-2593-D5A412327E07}"/>
          </ac:spMkLst>
        </pc:spChg>
        <pc:picChg chg="add">
          <ac:chgData name="Foley, Matt" userId="13514747-7167-4cdb-89e6-0087652413fe" providerId="ADAL" clId="{E3F664A7-8EEC-7E4C-8296-A2A9AC66849A}" dt="2025-04-04T17:34:14.662" v="10663" actId="26606"/>
          <ac:picMkLst>
            <pc:docMk/>
            <pc:sldMk cId="206489034" sldId="275"/>
            <ac:picMk id="5" creationId="{E06ED18B-F36D-BDC6-C8FC-F5A8ED20613A}"/>
          </ac:picMkLst>
        </pc:picChg>
        <pc:cxnChg chg="add">
          <ac:chgData name="Foley, Matt" userId="13514747-7167-4cdb-89e6-0087652413fe" providerId="ADAL" clId="{E3F664A7-8EEC-7E4C-8296-A2A9AC66849A}" dt="2025-04-04T17:34:14.662" v="10663" actId="26606"/>
          <ac:cxnSpMkLst>
            <pc:docMk/>
            <pc:sldMk cId="206489034" sldId="275"/>
            <ac:cxnSpMk id="9" creationId="{1503BFE4-729B-D9D0-C17B-501E6AF1127A}"/>
          </ac:cxnSpMkLst>
        </pc:cxnChg>
      </pc:sldChg>
      <pc:sldChg chg="addSp delSp modSp new mod setBg">
        <pc:chgData name="Foley, Matt" userId="13514747-7167-4cdb-89e6-0087652413fe" providerId="ADAL" clId="{E3F664A7-8EEC-7E4C-8296-A2A9AC66849A}" dt="2025-04-04T17:35:27.423" v="10778" actId="26606"/>
        <pc:sldMkLst>
          <pc:docMk/>
          <pc:sldMk cId="493620102" sldId="276"/>
        </pc:sldMkLst>
        <pc:spChg chg="mod">
          <ac:chgData name="Foley, Matt" userId="13514747-7167-4cdb-89e6-0087652413fe" providerId="ADAL" clId="{E3F664A7-8EEC-7E4C-8296-A2A9AC66849A}" dt="2025-04-04T17:35:27.423" v="10778" actId="26606"/>
          <ac:spMkLst>
            <pc:docMk/>
            <pc:sldMk cId="493620102" sldId="276"/>
            <ac:spMk id="2" creationId="{5F5D1066-B8D5-5421-1D74-DAE3B7AEB188}"/>
          </ac:spMkLst>
        </pc:spChg>
        <pc:spChg chg="add">
          <ac:chgData name="Foley, Matt" userId="13514747-7167-4cdb-89e6-0087652413fe" providerId="ADAL" clId="{E3F664A7-8EEC-7E4C-8296-A2A9AC66849A}" dt="2025-04-04T17:35:27.423" v="10778" actId="26606"/>
          <ac:spMkLst>
            <pc:docMk/>
            <pc:sldMk cId="493620102" sldId="276"/>
            <ac:spMk id="54" creationId="{787F4F1C-8D3D-4EC1-B72D-A0470A5A08B8}"/>
          </ac:spMkLst>
        </pc:spChg>
        <pc:grpChg chg="add">
          <ac:chgData name="Foley, Matt" userId="13514747-7167-4cdb-89e6-0087652413fe" providerId="ADAL" clId="{E3F664A7-8EEC-7E4C-8296-A2A9AC66849A}" dt="2025-04-04T17:35:27.423" v="10778" actId="26606"/>
          <ac:grpSpMkLst>
            <pc:docMk/>
            <pc:sldMk cId="493620102" sldId="276"/>
            <ac:grpSpMk id="55" creationId="{D1E3DD61-64DB-46AD-B249-E273CD86B051}"/>
          </ac:grpSpMkLst>
        </pc:grpChg>
      </pc:sldChg>
      <pc:sldChg chg="new del">
        <pc:chgData name="Foley, Matt" userId="13514747-7167-4cdb-89e6-0087652413fe" providerId="ADAL" clId="{E3F664A7-8EEC-7E4C-8296-A2A9AC66849A}" dt="2025-04-04T17:34:24.183" v="10665" actId="2696"/>
        <pc:sldMkLst>
          <pc:docMk/>
          <pc:sldMk cId="2844030092" sldId="276"/>
        </pc:sldMkLst>
      </pc:sldChg>
      <pc:sldChg chg="new del">
        <pc:chgData name="Foley, Matt" userId="13514747-7167-4cdb-89e6-0087652413fe" providerId="ADAL" clId="{E3F664A7-8EEC-7E4C-8296-A2A9AC66849A}" dt="2025-04-04T17:34:04.636" v="10660" actId="2696"/>
        <pc:sldMkLst>
          <pc:docMk/>
          <pc:sldMk cId="3875301232" sldId="276"/>
        </pc:sldMkLst>
      </pc:sldChg>
      <pc:sldMasterChg chg="del delSldLayout">
        <pc:chgData name="Foley, Matt" userId="13514747-7167-4cdb-89e6-0087652413fe" providerId="ADAL" clId="{E3F664A7-8EEC-7E4C-8296-A2A9AC66849A}" dt="2025-04-01T17:03:20.706" v="62" actId="26606"/>
        <pc:sldMasterMkLst>
          <pc:docMk/>
          <pc:sldMasterMk cId="2420477627" sldId="2147483648"/>
        </pc:sldMasterMkLst>
        <pc:sldLayoutChg chg="del">
          <pc:chgData name="Foley, Matt" userId="13514747-7167-4cdb-89e6-0087652413fe" providerId="ADAL" clId="{E3F664A7-8EEC-7E4C-8296-A2A9AC66849A}" dt="2025-04-01T17:03:20.706" v="62" actId="26606"/>
          <pc:sldLayoutMkLst>
            <pc:docMk/>
            <pc:sldMasterMk cId="2420477627" sldId="2147483648"/>
            <pc:sldLayoutMk cId="3158000416" sldId="2147483649"/>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627089553" sldId="2147483650"/>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3939424400" sldId="2147483651"/>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1908361118" sldId="2147483652"/>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3052873895" sldId="2147483653"/>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2619814204" sldId="2147483654"/>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3925154029" sldId="2147483655"/>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1756847797" sldId="2147483656"/>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3407696716" sldId="2147483657"/>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2500033459" sldId="2147483658"/>
          </pc:sldLayoutMkLst>
        </pc:sldLayoutChg>
        <pc:sldLayoutChg chg="del">
          <pc:chgData name="Foley, Matt" userId="13514747-7167-4cdb-89e6-0087652413fe" providerId="ADAL" clId="{E3F664A7-8EEC-7E4C-8296-A2A9AC66849A}" dt="2025-04-01T17:03:20.706" v="62" actId="26606"/>
          <pc:sldLayoutMkLst>
            <pc:docMk/>
            <pc:sldMasterMk cId="2420477627" sldId="2147483648"/>
            <pc:sldLayoutMk cId="3869252754" sldId="2147483659"/>
          </pc:sldLayoutMkLst>
        </pc:sldLayoutChg>
      </pc:sldMasterChg>
      <pc:sldMasterChg chg="add addSldLayout">
        <pc:chgData name="Foley, Matt" userId="13514747-7167-4cdb-89e6-0087652413fe" providerId="ADAL" clId="{E3F664A7-8EEC-7E4C-8296-A2A9AC66849A}" dt="2025-04-01T17:03:20.706" v="62" actId="26606"/>
        <pc:sldMasterMkLst>
          <pc:docMk/>
          <pc:sldMasterMk cId="1084877479" sldId="2147483725"/>
        </pc:sldMasterMkLst>
        <pc:sldLayoutChg chg="add">
          <pc:chgData name="Foley, Matt" userId="13514747-7167-4cdb-89e6-0087652413fe" providerId="ADAL" clId="{E3F664A7-8EEC-7E4C-8296-A2A9AC66849A}" dt="2025-04-01T17:03:20.706" v="62" actId="26606"/>
          <pc:sldLayoutMkLst>
            <pc:docMk/>
            <pc:sldMasterMk cId="1084877479" sldId="2147483725"/>
            <pc:sldLayoutMk cId="2410472855" sldId="2147483714"/>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1030709975" sldId="2147483715"/>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3760079078" sldId="2147483716"/>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2395982194" sldId="2147483717"/>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1882856837" sldId="2147483718"/>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485099250" sldId="2147483719"/>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1258679050" sldId="2147483720"/>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3181203284" sldId="2147483721"/>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1582259639" sldId="2147483722"/>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350474760" sldId="2147483723"/>
          </pc:sldLayoutMkLst>
        </pc:sldLayoutChg>
        <pc:sldLayoutChg chg="add">
          <pc:chgData name="Foley, Matt" userId="13514747-7167-4cdb-89e6-0087652413fe" providerId="ADAL" clId="{E3F664A7-8EEC-7E4C-8296-A2A9AC66849A}" dt="2025-04-01T17:03:20.706" v="62" actId="26606"/>
          <pc:sldLayoutMkLst>
            <pc:docMk/>
            <pc:sldMasterMk cId="1084877479" sldId="2147483725"/>
            <pc:sldLayoutMk cId="971985833" sldId="214748372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8721D-9A6C-DF4A-B32D-79C0069F797D}" type="datetimeFigureOut">
              <a:rPr lang="en-US" smtClean="0"/>
              <a:t>4/7/25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B4EA8A-39A0-EE4E-B621-2DE423287E6F}" type="slidenum">
              <a:rPr lang="en-US" smtClean="0"/>
              <a:t>‹#›</a:t>
            </a:fld>
            <a:endParaRPr lang="en-US"/>
          </a:p>
        </p:txBody>
      </p:sp>
    </p:spTree>
    <p:extLst>
      <p:ext uri="{BB962C8B-B14F-4D97-AF65-F5344CB8AC3E}">
        <p14:creationId xmlns:p14="http://schemas.microsoft.com/office/powerpoint/2010/main" val="3862628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B4EA8A-39A0-EE4E-B621-2DE423287E6F}" type="slidenum">
              <a:rPr lang="en-US" smtClean="0"/>
              <a:t>1</a:t>
            </a:fld>
            <a:endParaRPr lang="en-US"/>
          </a:p>
        </p:txBody>
      </p:sp>
    </p:spTree>
    <p:extLst>
      <p:ext uri="{BB962C8B-B14F-4D97-AF65-F5344CB8AC3E}">
        <p14:creationId xmlns:p14="http://schemas.microsoft.com/office/powerpoint/2010/main" val="139740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B4EA8A-39A0-EE4E-B621-2DE423287E6F}" type="slidenum">
              <a:rPr lang="en-US" smtClean="0"/>
              <a:t>3</a:t>
            </a:fld>
            <a:endParaRPr lang="en-US"/>
          </a:p>
        </p:txBody>
      </p:sp>
    </p:spTree>
    <p:extLst>
      <p:ext uri="{BB962C8B-B14F-4D97-AF65-F5344CB8AC3E}">
        <p14:creationId xmlns:p14="http://schemas.microsoft.com/office/powerpoint/2010/main" val="1217717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graphs made with the </a:t>
            </a:r>
            <a:r>
              <a:rPr lang="en-US" b="0" dirty="0">
                <a:solidFill>
                  <a:srgbClr val="D4D4D4"/>
                </a:solidFill>
                <a:effectLst/>
                <a:latin typeface="Courier New" panose="02070309020205020404" pitchFamily="49" charset="0"/>
              </a:rPr>
              <a:t>matplotlib in python</a:t>
            </a:r>
          </a:p>
        </p:txBody>
      </p:sp>
      <p:sp>
        <p:nvSpPr>
          <p:cNvPr id="4" name="Slide Number Placeholder 3"/>
          <p:cNvSpPr>
            <a:spLocks noGrp="1"/>
          </p:cNvSpPr>
          <p:nvPr>
            <p:ph type="sldNum" sz="quarter" idx="5"/>
          </p:nvPr>
        </p:nvSpPr>
        <p:spPr/>
        <p:txBody>
          <a:bodyPr/>
          <a:lstStyle/>
          <a:p>
            <a:fld id="{A3B4EA8A-39A0-EE4E-B621-2DE423287E6F}" type="slidenum">
              <a:rPr lang="en-US" smtClean="0"/>
              <a:t>9</a:t>
            </a:fld>
            <a:endParaRPr lang="en-US"/>
          </a:p>
        </p:txBody>
      </p:sp>
    </p:spTree>
    <p:extLst>
      <p:ext uri="{BB962C8B-B14F-4D97-AF65-F5344CB8AC3E}">
        <p14:creationId xmlns:p14="http://schemas.microsoft.com/office/powerpoint/2010/main" val="2721215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Random forest good at handling non-linear relationships since it doesn’t try and create a classification border like other models</a:t>
            </a:r>
          </a:p>
          <a:p>
            <a:pPr marL="171450" indent="-171450">
              <a:buFontTx/>
              <a:buChar char="-"/>
            </a:pPr>
            <a:r>
              <a:rPr lang="en-US" dirty="0"/>
              <a:t>Logistic regression scales so well since the process to make the model isn’t very computationally complex</a:t>
            </a:r>
          </a:p>
          <a:p>
            <a:pPr marL="171450" indent="-171450">
              <a:buFontTx/>
              <a:buChar char="-"/>
            </a:pPr>
            <a:r>
              <a:rPr lang="en-US" dirty="0"/>
              <a:t>SVM: Since we only chose the most meaningful features there shouldn’t be a ton of noise which is very good for SVM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3B4EA8A-39A0-EE4E-B621-2DE423287E6F}" type="slidenum">
              <a:rPr lang="en-US" smtClean="0"/>
              <a:t>14</a:t>
            </a:fld>
            <a:endParaRPr lang="en-US"/>
          </a:p>
        </p:txBody>
      </p:sp>
    </p:spTree>
    <p:extLst>
      <p:ext uri="{BB962C8B-B14F-4D97-AF65-F5344CB8AC3E}">
        <p14:creationId xmlns:p14="http://schemas.microsoft.com/office/powerpoint/2010/main" val="4278415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5253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4/7/25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6302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4/7/25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7095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784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609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0401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4/7/25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29841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4/7/25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2223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4/7/25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7493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76733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4/7/25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072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D6E202-B606-4609-B914-27C9371A1F6D}" type="datetime1">
              <a:rPr lang="en-US" smtClean="0"/>
              <a:t>4/7/25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50035146"/>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Video 17" descr="Three Satellite Dishes">
            <a:extLst>
              <a:ext uri="{FF2B5EF4-FFF2-40B4-BE49-F238E27FC236}">
                <a16:creationId xmlns:a16="http://schemas.microsoft.com/office/drawing/2014/main" id="{36E079E8-87B9-5B9B-0A9A-6D0B2BBFB8B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3047" y="10"/>
            <a:ext cx="12191999" cy="6857990"/>
          </a:xfrm>
          <a:prstGeom prst="rect">
            <a:avLst/>
          </a:prstGeom>
        </p:spPr>
      </p:pic>
      <p:sp>
        <p:nvSpPr>
          <p:cNvPr id="24" name="Rectangle 2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FE93B-9A63-C3EA-E7A0-C0713C91B23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Classification of Celestial Bodies</a:t>
            </a:r>
          </a:p>
        </p:txBody>
      </p:sp>
      <p:sp>
        <p:nvSpPr>
          <p:cNvPr id="3" name="Subtitle 2">
            <a:extLst>
              <a:ext uri="{FF2B5EF4-FFF2-40B4-BE49-F238E27FC236}">
                <a16:creationId xmlns:a16="http://schemas.microsoft.com/office/drawing/2014/main" id="{F6C527CA-7189-1877-79F3-7A5F4565569C}"/>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Matt Foley</a:t>
            </a:r>
          </a:p>
        </p:txBody>
      </p:sp>
    </p:spTree>
    <p:extLst>
      <p:ext uri="{BB962C8B-B14F-4D97-AF65-F5344CB8AC3E}">
        <p14:creationId xmlns:p14="http://schemas.microsoft.com/office/powerpoint/2010/main" val="34248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9BB0-594E-C162-30C4-4CC477EC0D3E}"/>
              </a:ext>
            </a:extLst>
          </p:cNvPr>
          <p:cNvSpPr>
            <a:spLocks noGrp="1"/>
          </p:cNvSpPr>
          <p:nvPr>
            <p:ph type="title"/>
          </p:nvPr>
        </p:nvSpPr>
        <p:spPr/>
        <p:txBody>
          <a:bodyPr/>
          <a:lstStyle/>
          <a:p>
            <a:r>
              <a:rPr lang="en-US" dirty="0"/>
              <a:t>Distribution of each Feature (redshift &amp; plate)</a:t>
            </a:r>
          </a:p>
        </p:txBody>
      </p:sp>
      <p:pic>
        <p:nvPicPr>
          <p:cNvPr id="5" name="Picture 4" descr="A graph of a distribution of red shift&#10;&#10;AI-generated content may be incorrect.">
            <a:extLst>
              <a:ext uri="{FF2B5EF4-FFF2-40B4-BE49-F238E27FC236}">
                <a16:creationId xmlns:a16="http://schemas.microsoft.com/office/drawing/2014/main" id="{1FB9F93B-7BAB-7085-B87D-FC95C38EB800}"/>
              </a:ext>
            </a:extLst>
          </p:cNvPr>
          <p:cNvPicPr>
            <a:picLocks noChangeAspect="1"/>
          </p:cNvPicPr>
          <p:nvPr/>
        </p:nvPicPr>
        <p:blipFill>
          <a:blip r:embed="rId2"/>
          <a:stretch>
            <a:fillRect/>
          </a:stretch>
        </p:blipFill>
        <p:spPr>
          <a:xfrm>
            <a:off x="685891" y="1909233"/>
            <a:ext cx="4163496" cy="2743200"/>
          </a:xfrm>
          <a:prstGeom prst="rect">
            <a:avLst/>
          </a:prstGeom>
        </p:spPr>
      </p:pic>
      <p:pic>
        <p:nvPicPr>
          <p:cNvPr id="7" name="Picture 6" descr="A diagram of a distribution of a plate&#10;&#10;AI-generated content may be incorrect.">
            <a:extLst>
              <a:ext uri="{FF2B5EF4-FFF2-40B4-BE49-F238E27FC236}">
                <a16:creationId xmlns:a16="http://schemas.microsoft.com/office/drawing/2014/main" id="{47B11646-6BB2-6F4F-6F29-2D3E250849D3}"/>
              </a:ext>
            </a:extLst>
          </p:cNvPr>
          <p:cNvPicPr>
            <a:picLocks noChangeAspect="1"/>
          </p:cNvPicPr>
          <p:nvPr/>
        </p:nvPicPr>
        <p:blipFill>
          <a:blip r:embed="rId3"/>
          <a:stretch>
            <a:fillRect/>
          </a:stretch>
        </p:blipFill>
        <p:spPr>
          <a:xfrm>
            <a:off x="5326283" y="1909233"/>
            <a:ext cx="4106684" cy="2743200"/>
          </a:xfrm>
          <a:prstGeom prst="rect">
            <a:avLst/>
          </a:prstGeom>
        </p:spPr>
      </p:pic>
      <p:sp>
        <p:nvSpPr>
          <p:cNvPr id="8" name="TextBox 7">
            <a:extLst>
              <a:ext uri="{FF2B5EF4-FFF2-40B4-BE49-F238E27FC236}">
                <a16:creationId xmlns:a16="http://schemas.microsoft.com/office/drawing/2014/main" id="{97C9853A-7130-F533-7B65-0D144963F573}"/>
              </a:ext>
            </a:extLst>
          </p:cNvPr>
          <p:cNvSpPr txBox="1"/>
          <p:nvPr/>
        </p:nvSpPr>
        <p:spPr>
          <a:xfrm>
            <a:off x="685891" y="4742935"/>
            <a:ext cx="4163496" cy="1477328"/>
          </a:xfrm>
          <a:prstGeom prst="rect">
            <a:avLst/>
          </a:prstGeom>
          <a:noFill/>
        </p:spPr>
        <p:txBody>
          <a:bodyPr wrap="square" rtlCol="0">
            <a:spAutoFit/>
          </a:bodyPr>
          <a:lstStyle/>
          <a:p>
            <a:r>
              <a:rPr lang="en-US" dirty="0"/>
              <a:t>Redshift distribution is heavily skewed towards 0 but does generally decrease going to the right. This indicates a greater presence of closer and younger celestial bodies.</a:t>
            </a:r>
          </a:p>
        </p:txBody>
      </p:sp>
      <p:sp>
        <p:nvSpPr>
          <p:cNvPr id="9" name="TextBox 8">
            <a:extLst>
              <a:ext uri="{FF2B5EF4-FFF2-40B4-BE49-F238E27FC236}">
                <a16:creationId xmlns:a16="http://schemas.microsoft.com/office/drawing/2014/main" id="{6B4DBE33-79C9-F3DE-3A2D-17F48CD5BCF2}"/>
              </a:ext>
            </a:extLst>
          </p:cNvPr>
          <p:cNvSpPr txBox="1"/>
          <p:nvPr/>
        </p:nvSpPr>
        <p:spPr>
          <a:xfrm>
            <a:off x="5326283" y="4742935"/>
            <a:ext cx="4106684" cy="1477328"/>
          </a:xfrm>
          <a:prstGeom prst="rect">
            <a:avLst/>
          </a:prstGeom>
          <a:noFill/>
        </p:spPr>
        <p:txBody>
          <a:bodyPr wrap="square" rtlCol="0">
            <a:spAutoFit/>
          </a:bodyPr>
          <a:lstStyle/>
          <a:p>
            <a:r>
              <a:rPr lang="en-US" dirty="0"/>
              <a:t>Plate distribution is very spread out. As discussed before plate is a general indicator of location in space meaning the dataset has a pretty good variation of locations looked at.</a:t>
            </a:r>
          </a:p>
        </p:txBody>
      </p:sp>
    </p:spTree>
    <p:extLst>
      <p:ext uri="{BB962C8B-B14F-4D97-AF65-F5344CB8AC3E}">
        <p14:creationId xmlns:p14="http://schemas.microsoft.com/office/powerpoint/2010/main" val="227046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448BF-645A-D36E-CACB-364AC5AA224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Class Distribution</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33437F-5F52-0A39-0A13-7147930C282B}"/>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Classes are not very evenly distributed.</a:t>
            </a:r>
          </a:p>
          <a:p>
            <a:pPr indent="-228600" defTabSz="914400">
              <a:lnSpc>
                <a:spcPct val="90000"/>
              </a:lnSpc>
              <a:spcAft>
                <a:spcPts val="600"/>
              </a:spcAft>
              <a:buFont typeface="Arial" panose="020B0604020202020204" pitchFamily="34" charset="0"/>
              <a:buChar char="•"/>
            </a:pPr>
            <a:endParaRPr lang="en-US" sz="2200"/>
          </a:p>
          <a:p>
            <a:pPr indent="-228600" defTabSz="914400">
              <a:lnSpc>
                <a:spcPct val="90000"/>
              </a:lnSpc>
              <a:spcAft>
                <a:spcPts val="600"/>
              </a:spcAft>
              <a:buFont typeface="Arial" panose="020B0604020202020204" pitchFamily="34" charset="0"/>
              <a:buChar char="•"/>
            </a:pPr>
            <a:r>
              <a:rPr lang="en-US" sz="2200"/>
              <a:t>While this distribution isn’t perfect it won't be too much of an issue as star and quasar are represented enough that a model wont just learn to guess galaxy every time.</a:t>
            </a:r>
          </a:p>
        </p:txBody>
      </p:sp>
      <p:pic>
        <p:nvPicPr>
          <p:cNvPr id="5" name="Content Placeholder 4" descr="A pie chart with text&#10;&#10;AI-generated content may be incorrect.">
            <a:extLst>
              <a:ext uri="{FF2B5EF4-FFF2-40B4-BE49-F238E27FC236}">
                <a16:creationId xmlns:a16="http://schemas.microsoft.com/office/drawing/2014/main" id="{50D4F60C-7487-4A76-7631-9B0E58AC6687}"/>
              </a:ext>
            </a:extLst>
          </p:cNvPr>
          <p:cNvPicPr>
            <a:picLocks noGrp="1" noChangeAspect="1"/>
          </p:cNvPicPr>
          <p:nvPr>
            <p:ph idx="1"/>
          </p:nvPr>
        </p:nvPicPr>
        <p:blipFill>
          <a:blip r:embed="rId2"/>
          <a:stretch>
            <a:fillRect/>
          </a:stretch>
        </p:blipFill>
        <p:spPr>
          <a:xfrm>
            <a:off x="5438974" y="640080"/>
            <a:ext cx="5334363" cy="5577840"/>
          </a:xfrm>
          <a:prstGeom prst="rect">
            <a:avLst/>
          </a:prstGeom>
        </p:spPr>
      </p:pic>
    </p:spTree>
    <p:extLst>
      <p:ext uri="{BB962C8B-B14F-4D97-AF65-F5344CB8AC3E}">
        <p14:creationId xmlns:p14="http://schemas.microsoft.com/office/powerpoint/2010/main" val="2009720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E997FE-0C26-E9DC-9842-70D0D866FC81}"/>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Feature Correlation</a:t>
            </a:r>
          </a:p>
        </p:txBody>
      </p:sp>
      <p:sp>
        <p:nvSpPr>
          <p:cNvPr id="2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E7A8D09-CE49-CB41-2FA2-06EE49BE6A44}"/>
              </a:ext>
            </a:extLst>
          </p:cNvPr>
          <p:cNvSpPr txBox="1"/>
          <p:nvPr/>
        </p:nvSpPr>
        <p:spPr>
          <a:xfrm>
            <a:off x="630936" y="2660904"/>
            <a:ext cx="4818888" cy="3547872"/>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r>
              <a:rPr lang="en-US" sz="2000" dirty="0"/>
              <a:t>Displayed are the Pearson correlations between each feature and the class labels.</a:t>
            </a:r>
          </a:p>
          <a:p>
            <a:pPr indent="-228600" defTabSz="914400">
              <a:lnSpc>
                <a:spcPct val="90000"/>
              </a:lnSpc>
              <a:spcAft>
                <a:spcPts val="600"/>
              </a:spcAft>
              <a:buFont typeface="Arial" panose="020B0604020202020204" pitchFamily="34" charset="0"/>
              <a:buChar char="•"/>
            </a:pPr>
            <a:r>
              <a:rPr lang="en-US" sz="2000" dirty="0"/>
              <a:t>We can see that none of our features has a very high correlation with class which is good so no feature will completely dominate the models learning.</a:t>
            </a:r>
          </a:p>
          <a:p>
            <a:pPr indent="-228600" defTabSz="914400">
              <a:lnSpc>
                <a:spcPct val="90000"/>
              </a:lnSpc>
              <a:spcAft>
                <a:spcPts val="600"/>
              </a:spcAft>
              <a:buFont typeface="Arial" panose="020B0604020202020204" pitchFamily="34" charset="0"/>
              <a:buChar char="•"/>
            </a:pPr>
            <a:r>
              <a:rPr lang="en-US" sz="2000" dirty="0"/>
              <a:t>We do see that the green and red light filters don’t correlate very well with the class label.</a:t>
            </a:r>
          </a:p>
          <a:p>
            <a:pPr indent="-228600" defTabSz="914400">
              <a:lnSpc>
                <a:spcPct val="90000"/>
              </a:lnSpc>
              <a:spcAft>
                <a:spcPts val="600"/>
              </a:spcAft>
              <a:buFont typeface="Arial" panose="020B0604020202020204" pitchFamily="34" charset="0"/>
              <a:buChar char="•"/>
            </a:pPr>
            <a:r>
              <a:rPr lang="en-US" sz="2000" dirty="0"/>
              <a:t>This doesn’t necessarily mean a feature has no correlation with class even if its score is low here.</a:t>
            </a:r>
          </a:p>
        </p:txBody>
      </p:sp>
      <p:pic>
        <p:nvPicPr>
          <p:cNvPr id="5" name="Content Placeholder 4" descr="A graph of a graph with different colored bars&#10;&#10;AI-generated content may be incorrect.">
            <a:extLst>
              <a:ext uri="{FF2B5EF4-FFF2-40B4-BE49-F238E27FC236}">
                <a16:creationId xmlns:a16="http://schemas.microsoft.com/office/drawing/2014/main" id="{C280012F-A256-68B4-9B17-50EDDC9DC448}"/>
              </a:ext>
            </a:extLst>
          </p:cNvPr>
          <p:cNvPicPr>
            <a:picLocks noGrp="1" noChangeAspect="1"/>
          </p:cNvPicPr>
          <p:nvPr>
            <p:ph idx="1"/>
          </p:nvPr>
        </p:nvPicPr>
        <p:blipFill>
          <a:blip r:embed="rId2"/>
          <a:stretch>
            <a:fillRect/>
          </a:stretch>
        </p:blipFill>
        <p:spPr>
          <a:xfrm>
            <a:off x="6099048" y="1729896"/>
            <a:ext cx="5458968" cy="3398208"/>
          </a:xfrm>
          <a:prstGeom prst="rect">
            <a:avLst/>
          </a:prstGeom>
        </p:spPr>
      </p:pic>
    </p:spTree>
    <p:extLst>
      <p:ext uri="{BB962C8B-B14F-4D97-AF65-F5344CB8AC3E}">
        <p14:creationId xmlns:p14="http://schemas.microsoft.com/office/powerpoint/2010/main" val="1363676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C510CA-BFA5-4025-B8B8-FCBF13C39B70}"/>
              </a:ext>
            </a:extLst>
          </p:cNvPr>
          <p:cNvSpPr>
            <a:spLocks noGrp="1"/>
          </p:cNvSpPr>
          <p:nvPr>
            <p:ph type="ctrTitle"/>
          </p:nvPr>
        </p:nvSpPr>
        <p:spPr>
          <a:xfrm>
            <a:off x="4038600" y="1939159"/>
            <a:ext cx="7644627" cy="2751086"/>
          </a:xfrm>
        </p:spPr>
        <p:txBody>
          <a:bodyPr>
            <a:normAutofit/>
          </a:bodyPr>
          <a:lstStyle/>
          <a:p>
            <a:pPr algn="r"/>
            <a:r>
              <a:rPr lang="en-US"/>
              <a:t>Choosing and Creating a Model</a:t>
            </a:r>
          </a:p>
        </p:txBody>
      </p:sp>
    </p:spTree>
    <p:extLst>
      <p:ext uri="{BB962C8B-B14F-4D97-AF65-F5344CB8AC3E}">
        <p14:creationId xmlns:p14="http://schemas.microsoft.com/office/powerpoint/2010/main" val="183026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8B36-7F7E-310A-F4F8-34D628F000C4}"/>
              </a:ext>
            </a:extLst>
          </p:cNvPr>
          <p:cNvSpPr>
            <a:spLocks noGrp="1"/>
          </p:cNvSpPr>
          <p:nvPr>
            <p:ph type="title"/>
          </p:nvPr>
        </p:nvSpPr>
        <p:spPr/>
        <p:txBody>
          <a:bodyPr/>
          <a:lstStyle/>
          <a:p>
            <a:r>
              <a:rPr lang="en-US" dirty="0"/>
              <a:t>Need a classification model that can handle large datasets</a:t>
            </a:r>
          </a:p>
        </p:txBody>
      </p:sp>
      <p:sp>
        <p:nvSpPr>
          <p:cNvPr id="3" name="Content Placeholder 2">
            <a:extLst>
              <a:ext uri="{FF2B5EF4-FFF2-40B4-BE49-F238E27FC236}">
                <a16:creationId xmlns:a16="http://schemas.microsoft.com/office/drawing/2014/main" id="{6FA468E9-B09B-34FA-2CD7-E2A6D129167D}"/>
              </a:ext>
            </a:extLst>
          </p:cNvPr>
          <p:cNvSpPr>
            <a:spLocks noGrp="1"/>
          </p:cNvSpPr>
          <p:nvPr>
            <p:ph idx="1"/>
          </p:nvPr>
        </p:nvSpPr>
        <p:spPr>
          <a:xfrm>
            <a:off x="4436977" y="1986843"/>
            <a:ext cx="2765777" cy="3880773"/>
          </a:xfrm>
        </p:spPr>
        <p:txBody>
          <a:bodyPr>
            <a:normAutofit fontScale="70000" lnSpcReduction="20000"/>
          </a:bodyPr>
          <a:lstStyle/>
          <a:p>
            <a:pPr marL="0" indent="0">
              <a:lnSpc>
                <a:spcPct val="120000"/>
              </a:lnSpc>
              <a:buNone/>
            </a:pPr>
            <a:r>
              <a:rPr lang="en-US" b="1" dirty="0">
                <a:solidFill>
                  <a:schemeClr val="tx2"/>
                </a:solidFill>
              </a:rPr>
              <a:t>Logistic Regression</a:t>
            </a:r>
          </a:p>
          <a:p>
            <a:pPr>
              <a:lnSpc>
                <a:spcPct val="120000"/>
              </a:lnSpc>
            </a:pPr>
            <a:r>
              <a:rPr lang="en-US" dirty="0">
                <a:solidFill>
                  <a:schemeClr val="tx2"/>
                </a:solidFill>
              </a:rPr>
              <a:t>Scales very well with large datasets</a:t>
            </a:r>
          </a:p>
          <a:p>
            <a:pPr>
              <a:lnSpc>
                <a:spcPct val="120000"/>
              </a:lnSpc>
            </a:pPr>
            <a:r>
              <a:rPr lang="en-US" dirty="0">
                <a:solidFill>
                  <a:schemeClr val="tx2"/>
                </a:solidFill>
              </a:rPr>
              <a:t>Naturally resistant to overfitting</a:t>
            </a:r>
          </a:p>
          <a:p>
            <a:pPr>
              <a:lnSpc>
                <a:spcPct val="120000"/>
              </a:lnSpc>
            </a:pPr>
            <a:r>
              <a:rPr lang="en-US" dirty="0">
                <a:solidFill>
                  <a:schemeClr val="tx2"/>
                </a:solidFill>
              </a:rPr>
              <a:t>Using multinomial logistic regression will give insight into how confident the model is for each class</a:t>
            </a:r>
          </a:p>
          <a:p>
            <a:endParaRPr lang="en-US" dirty="0"/>
          </a:p>
        </p:txBody>
      </p:sp>
      <p:sp>
        <p:nvSpPr>
          <p:cNvPr id="4" name="Content Placeholder 2">
            <a:extLst>
              <a:ext uri="{FF2B5EF4-FFF2-40B4-BE49-F238E27FC236}">
                <a16:creationId xmlns:a16="http://schemas.microsoft.com/office/drawing/2014/main" id="{7D05FC9C-B7C0-1872-58DF-A77DEB840F19}"/>
              </a:ext>
            </a:extLst>
          </p:cNvPr>
          <p:cNvSpPr txBox="1">
            <a:spLocks/>
          </p:cNvSpPr>
          <p:nvPr/>
        </p:nvSpPr>
        <p:spPr>
          <a:xfrm>
            <a:off x="919865" y="1986844"/>
            <a:ext cx="2765777" cy="388077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b="1" dirty="0"/>
              <a:t>Random Forest</a:t>
            </a:r>
          </a:p>
          <a:p>
            <a:pPr>
              <a:buClrTx/>
              <a:buSzPct val="100000"/>
              <a:buFont typeface="Arial" panose="020B0604020202020204" pitchFamily="34" charset="0"/>
              <a:buChar char="•"/>
            </a:pPr>
            <a:r>
              <a:rPr lang="en-US" sz="2000" dirty="0"/>
              <a:t>Good for handling non-linear relationships (good since we don’t have strong correlations)</a:t>
            </a:r>
          </a:p>
          <a:p>
            <a:pPr>
              <a:buClrTx/>
              <a:buSzPct val="100000"/>
              <a:buFont typeface="Arial" panose="020B0604020202020204" pitchFamily="34" charset="0"/>
              <a:buChar char="•"/>
            </a:pPr>
            <a:r>
              <a:rPr lang="en-US" sz="2000" dirty="0"/>
              <a:t>Scales okay with large datasets</a:t>
            </a:r>
          </a:p>
          <a:p>
            <a:pPr>
              <a:buClrTx/>
              <a:buSzPct val="100000"/>
              <a:buFont typeface="Arial" panose="020B0604020202020204" pitchFamily="34" charset="0"/>
              <a:buChar char="•"/>
            </a:pPr>
            <a:r>
              <a:rPr lang="en-US" sz="2000" dirty="0"/>
              <a:t>Not as prone to variance as other models</a:t>
            </a:r>
          </a:p>
        </p:txBody>
      </p:sp>
      <p:sp>
        <p:nvSpPr>
          <p:cNvPr id="5" name="Content Placeholder 2">
            <a:extLst>
              <a:ext uri="{FF2B5EF4-FFF2-40B4-BE49-F238E27FC236}">
                <a16:creationId xmlns:a16="http://schemas.microsoft.com/office/drawing/2014/main" id="{EABF6D2A-9445-7219-46B3-F3D596FB59D2}"/>
              </a:ext>
            </a:extLst>
          </p:cNvPr>
          <p:cNvSpPr txBox="1">
            <a:spLocks/>
          </p:cNvSpPr>
          <p:nvPr/>
        </p:nvSpPr>
        <p:spPr>
          <a:xfrm>
            <a:off x="7954090" y="1986843"/>
            <a:ext cx="2765777" cy="3880773"/>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Tx/>
              <a:buSzPct val="100000"/>
              <a:buNone/>
            </a:pPr>
            <a:r>
              <a:rPr lang="en-US" sz="2200" b="1" dirty="0"/>
              <a:t>SVM Classifier</a:t>
            </a:r>
          </a:p>
          <a:p>
            <a:pPr>
              <a:buClrTx/>
              <a:buSzPct val="100000"/>
              <a:buFont typeface="Arial" panose="020B0604020202020204" pitchFamily="34" charset="0"/>
              <a:buChar char="•"/>
            </a:pPr>
            <a:r>
              <a:rPr lang="en-US" sz="2200" dirty="0"/>
              <a:t>Works well in high dimensional data spaces</a:t>
            </a:r>
          </a:p>
          <a:p>
            <a:pPr>
              <a:buClrTx/>
              <a:buSzPct val="100000"/>
              <a:buFont typeface="Arial" panose="020B0604020202020204" pitchFamily="34" charset="0"/>
              <a:buChar char="•"/>
            </a:pPr>
            <a:r>
              <a:rPr lang="en-US" sz="2200" dirty="0"/>
              <a:t>Works well when data is linearly separable</a:t>
            </a:r>
          </a:p>
          <a:p>
            <a:pPr>
              <a:buClrTx/>
              <a:buSzPct val="100000"/>
              <a:buFont typeface="Arial" panose="020B0604020202020204" pitchFamily="34" charset="0"/>
              <a:buChar char="•"/>
            </a:pPr>
            <a:r>
              <a:rPr lang="en-US" sz="2200" dirty="0"/>
              <a:t>Not ideal for large datasets as creating the model could take a lot of time</a:t>
            </a:r>
          </a:p>
          <a:p>
            <a:pPr marL="0" indent="0">
              <a:buNone/>
            </a:pPr>
            <a:endParaRPr lang="en-US" dirty="0"/>
          </a:p>
        </p:txBody>
      </p:sp>
    </p:spTree>
    <p:extLst>
      <p:ext uri="{BB962C8B-B14F-4D97-AF65-F5344CB8AC3E}">
        <p14:creationId xmlns:p14="http://schemas.microsoft.com/office/powerpoint/2010/main" val="112689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15AE3-BC37-DD81-7AE9-B6D5D3597344}"/>
              </a:ext>
            </a:extLst>
          </p:cNvPr>
          <p:cNvSpPr>
            <a:spLocks noGrp="1"/>
          </p:cNvSpPr>
          <p:nvPr>
            <p:ph type="title"/>
          </p:nvPr>
        </p:nvSpPr>
        <p:spPr>
          <a:xfrm>
            <a:off x="1285240" y="1050595"/>
            <a:ext cx="8074815" cy="1618489"/>
          </a:xfrm>
        </p:spPr>
        <p:txBody>
          <a:bodyPr anchor="ctr">
            <a:normAutofit/>
          </a:bodyPr>
          <a:lstStyle/>
          <a:p>
            <a:r>
              <a:rPr lang="en-US" sz="7200" dirty="0"/>
              <a:t>Creating the Models</a:t>
            </a:r>
          </a:p>
        </p:txBody>
      </p:sp>
      <p:sp>
        <p:nvSpPr>
          <p:cNvPr id="3" name="Content Placeholder 2">
            <a:extLst>
              <a:ext uri="{FF2B5EF4-FFF2-40B4-BE49-F238E27FC236}">
                <a16:creationId xmlns:a16="http://schemas.microsoft.com/office/drawing/2014/main" id="{6B5DB4B5-3BE4-1628-126C-009586FA1D7A}"/>
              </a:ext>
            </a:extLst>
          </p:cNvPr>
          <p:cNvSpPr>
            <a:spLocks noGrp="1"/>
          </p:cNvSpPr>
          <p:nvPr>
            <p:ph idx="1"/>
          </p:nvPr>
        </p:nvSpPr>
        <p:spPr>
          <a:xfrm>
            <a:off x="1285240" y="2969469"/>
            <a:ext cx="8074815" cy="2800395"/>
          </a:xfrm>
        </p:spPr>
        <p:txBody>
          <a:bodyPr anchor="t">
            <a:normAutofit/>
          </a:bodyPr>
          <a:lstStyle/>
          <a:p>
            <a:r>
              <a:rPr lang="en-US" sz="1700" dirty="0"/>
              <a:t>Used an 80%-20% ratio when splitting the data into training and testing groups</a:t>
            </a:r>
          </a:p>
          <a:p>
            <a:r>
              <a:rPr lang="en-US" sz="1700" dirty="0"/>
              <a:t>Used </a:t>
            </a:r>
            <a:r>
              <a:rPr lang="en-US" sz="1700" dirty="0" err="1"/>
              <a:t>random_state</a:t>
            </a:r>
            <a:r>
              <a:rPr lang="en-US" sz="1700" dirty="0"/>
              <a:t> parameter in the </a:t>
            </a:r>
            <a:r>
              <a:rPr lang="en-US" sz="1700" dirty="0" err="1"/>
              <a:t>sklearn</a:t>
            </a:r>
            <a:r>
              <a:rPr lang="en-US" sz="1700" dirty="0"/>
              <a:t> library’s </a:t>
            </a:r>
            <a:r>
              <a:rPr lang="en-US" sz="1700" dirty="0" err="1"/>
              <a:t>train_test_split</a:t>
            </a:r>
            <a:r>
              <a:rPr lang="en-US" sz="1700" dirty="0"/>
              <a:t> function so I could specify a seed for the random split to use.</a:t>
            </a:r>
          </a:p>
          <a:p>
            <a:pPr lvl="1"/>
            <a:r>
              <a:rPr lang="en-US" sz="1700" dirty="0"/>
              <a:t>This is important when comparing models to each other that way you know you are training each one on the exact same data. </a:t>
            </a:r>
          </a:p>
          <a:p>
            <a:r>
              <a:rPr lang="en-US" sz="1700" dirty="0"/>
              <a:t>Training and testing data were stratified so they share the same distribution of class features.</a:t>
            </a:r>
          </a:p>
          <a:p>
            <a:r>
              <a:rPr lang="en-US" sz="1700" dirty="0"/>
              <a:t>All the models were created using the scikit-learn library.</a:t>
            </a:r>
          </a:p>
          <a:p>
            <a:endParaRPr lang="en-US" sz="1700" dirty="0"/>
          </a:p>
        </p:txBody>
      </p:sp>
    </p:spTree>
    <p:extLst>
      <p:ext uri="{BB962C8B-B14F-4D97-AF65-F5344CB8AC3E}">
        <p14:creationId xmlns:p14="http://schemas.microsoft.com/office/powerpoint/2010/main" val="2774035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1ED-1D7D-4D51-071F-98D6396BD82C}"/>
              </a:ext>
            </a:extLst>
          </p:cNvPr>
          <p:cNvSpPr>
            <a:spLocks noGrp="1"/>
          </p:cNvSpPr>
          <p:nvPr>
            <p:ph type="title"/>
          </p:nvPr>
        </p:nvSpPr>
        <p:spPr/>
        <p:txBody>
          <a:bodyPr/>
          <a:lstStyle/>
          <a:p>
            <a:r>
              <a:rPr lang="en-US" dirty="0"/>
              <a:t>Random Forest Results</a:t>
            </a:r>
          </a:p>
        </p:txBody>
      </p:sp>
      <p:pic>
        <p:nvPicPr>
          <p:cNvPr id="5" name="Content Placeholder 4" descr="A screenshot of a computer screen&#10;&#10;AI-generated content may be incorrect.">
            <a:extLst>
              <a:ext uri="{FF2B5EF4-FFF2-40B4-BE49-F238E27FC236}">
                <a16:creationId xmlns:a16="http://schemas.microsoft.com/office/drawing/2014/main" id="{27A18D29-9BE9-3CE5-9F16-3924974E0941}"/>
              </a:ext>
            </a:extLst>
          </p:cNvPr>
          <p:cNvPicPr>
            <a:picLocks noGrp="1" noChangeAspect="1"/>
          </p:cNvPicPr>
          <p:nvPr>
            <p:ph idx="1"/>
          </p:nvPr>
        </p:nvPicPr>
        <p:blipFill>
          <a:blip r:embed="rId2"/>
          <a:stretch>
            <a:fillRect/>
          </a:stretch>
        </p:blipFill>
        <p:spPr>
          <a:xfrm>
            <a:off x="677334" y="1528260"/>
            <a:ext cx="6108700" cy="2832100"/>
          </a:xfrm>
        </p:spPr>
      </p:pic>
      <p:sp>
        <p:nvSpPr>
          <p:cNvPr id="7" name="TextBox 6">
            <a:extLst>
              <a:ext uri="{FF2B5EF4-FFF2-40B4-BE49-F238E27FC236}">
                <a16:creationId xmlns:a16="http://schemas.microsoft.com/office/drawing/2014/main" id="{19C40BBF-FB9B-015A-CC03-A4F1D0ED240C}"/>
              </a:ext>
            </a:extLst>
          </p:cNvPr>
          <p:cNvSpPr txBox="1"/>
          <p:nvPr/>
        </p:nvSpPr>
        <p:spPr>
          <a:xfrm>
            <a:off x="7161030" y="1528260"/>
            <a:ext cx="1737976" cy="923330"/>
          </a:xfrm>
          <a:prstGeom prst="rect">
            <a:avLst/>
          </a:prstGeom>
          <a:noFill/>
        </p:spPr>
        <p:txBody>
          <a:bodyPr wrap="none" rtlCol="0">
            <a:spAutoFit/>
          </a:bodyPr>
          <a:lstStyle/>
          <a:p>
            <a:r>
              <a:rPr lang="en-US" dirty="0"/>
              <a:t>Class 0: Galaxy</a:t>
            </a:r>
          </a:p>
          <a:p>
            <a:r>
              <a:rPr lang="en-US" dirty="0"/>
              <a:t>Class 1: Star</a:t>
            </a:r>
          </a:p>
          <a:p>
            <a:r>
              <a:rPr lang="en-US" dirty="0"/>
              <a:t>Class 2: Quasar</a:t>
            </a:r>
          </a:p>
        </p:txBody>
      </p:sp>
      <p:sp>
        <p:nvSpPr>
          <p:cNvPr id="8" name="TextBox 7">
            <a:extLst>
              <a:ext uri="{FF2B5EF4-FFF2-40B4-BE49-F238E27FC236}">
                <a16:creationId xmlns:a16="http://schemas.microsoft.com/office/drawing/2014/main" id="{2AB7BA36-EEC2-1C13-4378-481F16800DBD}"/>
              </a:ext>
            </a:extLst>
          </p:cNvPr>
          <p:cNvSpPr txBox="1"/>
          <p:nvPr/>
        </p:nvSpPr>
        <p:spPr>
          <a:xfrm>
            <a:off x="677334" y="4711959"/>
            <a:ext cx="6108700" cy="646331"/>
          </a:xfrm>
          <a:prstGeom prst="rect">
            <a:avLst/>
          </a:prstGeom>
          <a:noFill/>
        </p:spPr>
        <p:txBody>
          <a:bodyPr wrap="square" rtlCol="0">
            <a:spAutoFit/>
          </a:bodyPr>
          <a:lstStyle/>
          <a:p>
            <a:r>
              <a:rPr lang="en-US" dirty="0"/>
              <a:t>Model preformed extremely well, was able to predict stars with 100% accuracy and had 98% accuracy overall. </a:t>
            </a:r>
          </a:p>
        </p:txBody>
      </p:sp>
    </p:spTree>
    <p:extLst>
      <p:ext uri="{BB962C8B-B14F-4D97-AF65-F5344CB8AC3E}">
        <p14:creationId xmlns:p14="http://schemas.microsoft.com/office/powerpoint/2010/main" val="1999374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C557-514E-73B6-59B8-5061F67DF648}"/>
              </a:ext>
            </a:extLst>
          </p:cNvPr>
          <p:cNvSpPr>
            <a:spLocks noGrp="1"/>
          </p:cNvSpPr>
          <p:nvPr>
            <p:ph type="title"/>
          </p:nvPr>
        </p:nvSpPr>
        <p:spPr/>
        <p:txBody>
          <a:bodyPr/>
          <a:lstStyle/>
          <a:p>
            <a:r>
              <a:rPr lang="en-US" dirty="0"/>
              <a:t>Logistic Regression Results</a:t>
            </a:r>
          </a:p>
        </p:txBody>
      </p:sp>
      <p:pic>
        <p:nvPicPr>
          <p:cNvPr id="5" name="Content Placeholder 4" descr="A screenshot of a graph&#10;&#10;AI-generated content may be incorrect.">
            <a:extLst>
              <a:ext uri="{FF2B5EF4-FFF2-40B4-BE49-F238E27FC236}">
                <a16:creationId xmlns:a16="http://schemas.microsoft.com/office/drawing/2014/main" id="{8E6AD2DC-B6ED-807C-1246-2E908FC09ECB}"/>
              </a:ext>
            </a:extLst>
          </p:cNvPr>
          <p:cNvPicPr>
            <a:picLocks noGrp="1" noChangeAspect="1"/>
          </p:cNvPicPr>
          <p:nvPr>
            <p:ph idx="1"/>
          </p:nvPr>
        </p:nvPicPr>
        <p:blipFill>
          <a:blip r:embed="rId2"/>
          <a:stretch>
            <a:fillRect/>
          </a:stretch>
        </p:blipFill>
        <p:spPr>
          <a:xfrm>
            <a:off x="677334" y="1590334"/>
            <a:ext cx="6007100" cy="2540000"/>
          </a:xfrm>
        </p:spPr>
      </p:pic>
      <p:sp>
        <p:nvSpPr>
          <p:cNvPr id="6" name="TextBox 5">
            <a:extLst>
              <a:ext uri="{FF2B5EF4-FFF2-40B4-BE49-F238E27FC236}">
                <a16:creationId xmlns:a16="http://schemas.microsoft.com/office/drawing/2014/main" id="{07E911C7-2C4E-4E85-81F7-1893B314F7B1}"/>
              </a:ext>
            </a:extLst>
          </p:cNvPr>
          <p:cNvSpPr txBox="1"/>
          <p:nvPr/>
        </p:nvSpPr>
        <p:spPr>
          <a:xfrm>
            <a:off x="7110230" y="1590334"/>
            <a:ext cx="1737976" cy="923330"/>
          </a:xfrm>
          <a:prstGeom prst="rect">
            <a:avLst/>
          </a:prstGeom>
          <a:noFill/>
        </p:spPr>
        <p:txBody>
          <a:bodyPr wrap="none" rtlCol="0">
            <a:spAutoFit/>
          </a:bodyPr>
          <a:lstStyle/>
          <a:p>
            <a:r>
              <a:rPr lang="en-US" dirty="0"/>
              <a:t>Class 0: Galaxy</a:t>
            </a:r>
          </a:p>
          <a:p>
            <a:r>
              <a:rPr lang="en-US" dirty="0"/>
              <a:t>Class 1: Star</a:t>
            </a:r>
          </a:p>
          <a:p>
            <a:r>
              <a:rPr lang="en-US" dirty="0"/>
              <a:t>Class 2: Quasar</a:t>
            </a:r>
          </a:p>
        </p:txBody>
      </p:sp>
      <p:sp>
        <p:nvSpPr>
          <p:cNvPr id="7" name="TextBox 6">
            <a:extLst>
              <a:ext uri="{FF2B5EF4-FFF2-40B4-BE49-F238E27FC236}">
                <a16:creationId xmlns:a16="http://schemas.microsoft.com/office/drawing/2014/main" id="{A8BAEE36-FB2F-5296-35B1-A9AB413E7379}"/>
              </a:ext>
            </a:extLst>
          </p:cNvPr>
          <p:cNvSpPr txBox="1"/>
          <p:nvPr/>
        </p:nvSpPr>
        <p:spPr>
          <a:xfrm>
            <a:off x="677334" y="4348064"/>
            <a:ext cx="6007100" cy="646331"/>
          </a:xfrm>
          <a:prstGeom prst="rect">
            <a:avLst/>
          </a:prstGeom>
          <a:noFill/>
        </p:spPr>
        <p:txBody>
          <a:bodyPr wrap="square" rtlCol="0">
            <a:spAutoFit/>
          </a:bodyPr>
          <a:lstStyle/>
          <a:p>
            <a:r>
              <a:rPr lang="en-US" dirty="0"/>
              <a:t>Didn’t preform quite as well as random forest but still very good, 95% accuracy isn’t bad at all.</a:t>
            </a:r>
          </a:p>
        </p:txBody>
      </p:sp>
    </p:spTree>
    <p:extLst>
      <p:ext uri="{BB962C8B-B14F-4D97-AF65-F5344CB8AC3E}">
        <p14:creationId xmlns:p14="http://schemas.microsoft.com/office/powerpoint/2010/main" val="245802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9ADF-DED7-8AAD-2881-17C0D850E436}"/>
              </a:ext>
            </a:extLst>
          </p:cNvPr>
          <p:cNvSpPr>
            <a:spLocks noGrp="1"/>
          </p:cNvSpPr>
          <p:nvPr>
            <p:ph type="title"/>
          </p:nvPr>
        </p:nvSpPr>
        <p:spPr/>
        <p:txBody>
          <a:bodyPr/>
          <a:lstStyle/>
          <a:p>
            <a:r>
              <a:rPr lang="en-US" dirty="0"/>
              <a:t>SVM Classifier Results</a:t>
            </a:r>
          </a:p>
        </p:txBody>
      </p:sp>
      <p:pic>
        <p:nvPicPr>
          <p:cNvPr id="5" name="Content Placeholder 4" descr="A screenshot of a computer screen&#10;&#10;AI-generated content may be incorrect.">
            <a:extLst>
              <a:ext uri="{FF2B5EF4-FFF2-40B4-BE49-F238E27FC236}">
                <a16:creationId xmlns:a16="http://schemas.microsoft.com/office/drawing/2014/main" id="{60030A7D-5181-F012-D740-232544F7A220}"/>
              </a:ext>
            </a:extLst>
          </p:cNvPr>
          <p:cNvPicPr>
            <a:picLocks noGrp="1" noChangeAspect="1"/>
          </p:cNvPicPr>
          <p:nvPr>
            <p:ph idx="1"/>
          </p:nvPr>
        </p:nvPicPr>
        <p:blipFill>
          <a:blip r:embed="rId2"/>
          <a:stretch>
            <a:fillRect/>
          </a:stretch>
        </p:blipFill>
        <p:spPr>
          <a:xfrm>
            <a:off x="677334" y="1365999"/>
            <a:ext cx="6070600" cy="2641600"/>
          </a:xfrm>
        </p:spPr>
      </p:pic>
      <p:sp>
        <p:nvSpPr>
          <p:cNvPr id="9" name="TextBox 8">
            <a:extLst>
              <a:ext uri="{FF2B5EF4-FFF2-40B4-BE49-F238E27FC236}">
                <a16:creationId xmlns:a16="http://schemas.microsoft.com/office/drawing/2014/main" id="{1BA6F140-2262-4E55-74D5-225FBCF157BF}"/>
              </a:ext>
            </a:extLst>
          </p:cNvPr>
          <p:cNvSpPr txBox="1"/>
          <p:nvPr/>
        </p:nvSpPr>
        <p:spPr>
          <a:xfrm>
            <a:off x="7124560" y="1365999"/>
            <a:ext cx="1772816" cy="923330"/>
          </a:xfrm>
          <a:prstGeom prst="rect">
            <a:avLst/>
          </a:prstGeom>
          <a:noFill/>
        </p:spPr>
        <p:txBody>
          <a:bodyPr wrap="square">
            <a:spAutoFit/>
          </a:bodyPr>
          <a:lstStyle/>
          <a:p>
            <a:r>
              <a:rPr lang="en-US" dirty="0"/>
              <a:t>Class 0: Galaxy</a:t>
            </a:r>
          </a:p>
          <a:p>
            <a:r>
              <a:rPr lang="en-US" dirty="0"/>
              <a:t>Class 1: Star</a:t>
            </a:r>
          </a:p>
          <a:p>
            <a:r>
              <a:rPr lang="en-US" dirty="0"/>
              <a:t>Class 2: Quasar</a:t>
            </a:r>
          </a:p>
        </p:txBody>
      </p:sp>
      <p:sp>
        <p:nvSpPr>
          <p:cNvPr id="11" name="TextBox 10">
            <a:extLst>
              <a:ext uri="{FF2B5EF4-FFF2-40B4-BE49-F238E27FC236}">
                <a16:creationId xmlns:a16="http://schemas.microsoft.com/office/drawing/2014/main" id="{6F5EF285-915C-00AC-DF2B-A8FA99243E25}"/>
              </a:ext>
            </a:extLst>
          </p:cNvPr>
          <p:cNvSpPr txBox="1"/>
          <p:nvPr/>
        </p:nvSpPr>
        <p:spPr>
          <a:xfrm>
            <a:off x="677334" y="4476338"/>
            <a:ext cx="6070600" cy="2031325"/>
          </a:xfrm>
          <a:prstGeom prst="rect">
            <a:avLst/>
          </a:prstGeom>
          <a:noFill/>
        </p:spPr>
        <p:txBody>
          <a:bodyPr wrap="square" rtlCol="0">
            <a:spAutoFit/>
          </a:bodyPr>
          <a:lstStyle/>
          <a:p>
            <a:r>
              <a:rPr lang="en-US" dirty="0"/>
              <a:t>The model preformed very well, not quite as good as the random forest model but a 96% accuracy is still very impressive.</a:t>
            </a:r>
          </a:p>
          <a:p>
            <a:endParaRPr lang="en-US" dirty="0"/>
          </a:p>
          <a:p>
            <a:r>
              <a:rPr lang="en-US" dirty="0"/>
              <a:t>The main issue with this model is how long it took to create it which makes sense since SVM is not great with large datasets</a:t>
            </a:r>
          </a:p>
        </p:txBody>
      </p:sp>
    </p:spTree>
    <p:extLst>
      <p:ext uri="{BB962C8B-B14F-4D97-AF65-F5344CB8AC3E}">
        <p14:creationId xmlns:p14="http://schemas.microsoft.com/office/powerpoint/2010/main" val="1219842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82101-8E31-A3EF-07F6-C81A44A0A7DD}"/>
              </a:ext>
            </a:extLst>
          </p:cNvPr>
          <p:cNvSpPr>
            <a:spLocks noGrp="1"/>
          </p:cNvSpPr>
          <p:nvPr>
            <p:ph type="title"/>
          </p:nvPr>
        </p:nvSpPr>
        <p:spPr>
          <a:xfrm>
            <a:off x="4833366" y="543070"/>
            <a:ext cx="6870954" cy="1675626"/>
          </a:xfrm>
        </p:spPr>
        <p:txBody>
          <a:bodyPr>
            <a:normAutofit/>
          </a:bodyPr>
          <a:lstStyle/>
          <a:p>
            <a:r>
              <a:rPr lang="en-US" sz="4000" dirty="0"/>
              <a:t>Feature Importance</a:t>
            </a:r>
          </a:p>
        </p:txBody>
      </p:sp>
      <p:sp>
        <p:nvSpPr>
          <p:cNvPr id="38" name="Content Placeholder 12">
            <a:extLst>
              <a:ext uri="{FF2B5EF4-FFF2-40B4-BE49-F238E27FC236}">
                <a16:creationId xmlns:a16="http://schemas.microsoft.com/office/drawing/2014/main" id="{B51547DA-04C1-21F9-168C-74D8F44F6BD7}"/>
              </a:ext>
            </a:extLst>
          </p:cNvPr>
          <p:cNvSpPr>
            <a:spLocks noGrp="1"/>
          </p:cNvSpPr>
          <p:nvPr>
            <p:ph idx="1"/>
          </p:nvPr>
        </p:nvSpPr>
        <p:spPr>
          <a:xfrm>
            <a:off x="4833366" y="2399720"/>
            <a:ext cx="6870954" cy="3736507"/>
          </a:xfrm>
        </p:spPr>
        <p:txBody>
          <a:bodyPr>
            <a:normAutofit/>
          </a:bodyPr>
          <a:lstStyle/>
          <a:p>
            <a:r>
              <a:rPr lang="en-US" sz="2000" dirty="0"/>
              <a:t>As you can see redshift became by far the most important feature for all 3 of these models.</a:t>
            </a:r>
          </a:p>
          <a:p>
            <a:pPr lvl="1"/>
            <a:r>
              <a:rPr lang="en-US" sz="1600" dirty="0"/>
              <a:t>This makes a lot of sense since most stars generally have a lot less redshift than galaxies and quasars.</a:t>
            </a:r>
          </a:p>
          <a:p>
            <a:r>
              <a:rPr lang="en-US" sz="2000" dirty="0"/>
              <a:t>In random forest and SVM most of the light filters had around the same importance.</a:t>
            </a:r>
          </a:p>
          <a:p>
            <a:r>
              <a:rPr lang="en-US" sz="2000" dirty="0"/>
              <a:t>Plate did not end up being very important in any of the models.</a:t>
            </a:r>
          </a:p>
        </p:txBody>
      </p:sp>
      <p:pic>
        <p:nvPicPr>
          <p:cNvPr id="5" name="Content Placeholder 4" descr="A graph with numbers and a number of text&#10;&#10;AI-generated content may be incorrect.">
            <a:extLst>
              <a:ext uri="{FF2B5EF4-FFF2-40B4-BE49-F238E27FC236}">
                <a16:creationId xmlns:a16="http://schemas.microsoft.com/office/drawing/2014/main" id="{3AAFE841-A7C7-393D-ECE8-88A716A3E417}"/>
              </a:ext>
            </a:extLst>
          </p:cNvPr>
          <p:cNvPicPr>
            <a:picLocks noChangeAspect="1"/>
          </p:cNvPicPr>
          <p:nvPr/>
        </p:nvPicPr>
        <p:blipFill>
          <a:blip r:embed="rId2"/>
          <a:srcRect r="3" b="3385"/>
          <a:stretch/>
        </p:blipFill>
        <p:spPr>
          <a:xfrm>
            <a:off x="20" y="1"/>
            <a:ext cx="4187091" cy="2164321"/>
          </a:xfrm>
          <a:prstGeom prst="rect">
            <a:avLst/>
          </a:prstGeom>
        </p:spPr>
      </p:pic>
      <p:pic>
        <p:nvPicPr>
          <p:cNvPr id="7" name="Picture 6" descr="A graph with a bar and numbers&#10;&#10;AI-generated content may be incorrect.">
            <a:extLst>
              <a:ext uri="{FF2B5EF4-FFF2-40B4-BE49-F238E27FC236}">
                <a16:creationId xmlns:a16="http://schemas.microsoft.com/office/drawing/2014/main" id="{F6079A9C-CE71-3567-D76E-3C548DDE2E89}"/>
              </a:ext>
            </a:extLst>
          </p:cNvPr>
          <p:cNvPicPr>
            <a:picLocks noChangeAspect="1"/>
          </p:cNvPicPr>
          <p:nvPr/>
        </p:nvPicPr>
        <p:blipFill>
          <a:blip r:embed="rId3"/>
          <a:srcRect r="3" b="3385"/>
          <a:stretch/>
        </p:blipFill>
        <p:spPr>
          <a:xfrm>
            <a:off x="20" y="2342320"/>
            <a:ext cx="4187091" cy="2164321"/>
          </a:xfrm>
          <a:prstGeom prst="rect">
            <a:avLst/>
          </a:prstGeom>
        </p:spPr>
      </p:pic>
      <p:pic>
        <p:nvPicPr>
          <p:cNvPr id="9" name="Picture 8" descr="A graph with blue and gray bars&#10;&#10;AI-generated content may be incorrect.">
            <a:extLst>
              <a:ext uri="{FF2B5EF4-FFF2-40B4-BE49-F238E27FC236}">
                <a16:creationId xmlns:a16="http://schemas.microsoft.com/office/drawing/2014/main" id="{0E016242-828F-6369-9F30-CA044CC5C4DA}"/>
              </a:ext>
            </a:extLst>
          </p:cNvPr>
          <p:cNvPicPr>
            <a:picLocks noChangeAspect="1"/>
          </p:cNvPicPr>
          <p:nvPr/>
        </p:nvPicPr>
        <p:blipFill>
          <a:blip r:embed="rId4"/>
          <a:srcRect r="3" b="3385"/>
          <a:stretch/>
        </p:blipFill>
        <p:spPr>
          <a:xfrm>
            <a:off x="20" y="4693680"/>
            <a:ext cx="4187091" cy="2164321"/>
          </a:xfrm>
          <a:prstGeom prst="rect">
            <a:avLst/>
          </a:prstGeom>
        </p:spPr>
      </p:pic>
      <p:pic>
        <p:nvPicPr>
          <p:cNvPr id="1026" name="Picture 2">
            <a:extLst>
              <a:ext uri="{FF2B5EF4-FFF2-40B4-BE49-F238E27FC236}">
                <a16:creationId xmlns:a16="http://schemas.microsoft.com/office/drawing/2014/main" id="{F49EB9BC-A55B-CA7C-D66A-2A995CE3DB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187091" cy="224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40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48EB9-3CC7-7665-32BE-CE7842571F6B}"/>
              </a:ext>
            </a:extLst>
          </p:cNvPr>
          <p:cNvSpPr>
            <a:spLocks noGrp="1"/>
          </p:cNvSpPr>
          <p:nvPr>
            <p:ph type="title"/>
          </p:nvPr>
        </p:nvSpPr>
        <p:spPr>
          <a:xfrm>
            <a:off x="4572001" y="601744"/>
            <a:ext cx="6781800" cy="1338696"/>
          </a:xfrm>
        </p:spPr>
        <p:txBody>
          <a:bodyPr>
            <a:normAutofit/>
          </a:bodyPr>
          <a:lstStyle/>
          <a:p>
            <a:r>
              <a:rPr lang="en-US"/>
              <a:t>Dataset</a:t>
            </a:r>
          </a:p>
        </p:txBody>
      </p:sp>
      <p:pic>
        <p:nvPicPr>
          <p:cNvPr id="23" name="Picture 22" descr="Satellite dish and sparkling night sky">
            <a:extLst>
              <a:ext uri="{FF2B5EF4-FFF2-40B4-BE49-F238E27FC236}">
                <a16:creationId xmlns:a16="http://schemas.microsoft.com/office/drawing/2014/main" id="{9B4A6187-2AD0-30DF-DE13-3699731E3FD6}"/>
              </a:ext>
            </a:extLst>
          </p:cNvPr>
          <p:cNvPicPr>
            <a:picLocks noChangeAspect="1"/>
          </p:cNvPicPr>
          <p:nvPr/>
        </p:nvPicPr>
        <p:blipFill>
          <a:blip r:embed="rId2"/>
          <a:srcRect l="33154" r="36049"/>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6B888923-9E02-F135-C305-0229C9C0B185}"/>
              </a:ext>
            </a:extLst>
          </p:cNvPr>
          <p:cNvSpPr>
            <a:spLocks noGrp="1"/>
          </p:cNvSpPr>
          <p:nvPr>
            <p:ph idx="1"/>
          </p:nvPr>
        </p:nvSpPr>
        <p:spPr>
          <a:xfrm>
            <a:off x="4572001" y="2201958"/>
            <a:ext cx="6781800" cy="3900730"/>
          </a:xfrm>
        </p:spPr>
        <p:txBody>
          <a:bodyPr anchor="t">
            <a:normAutofit/>
          </a:bodyPr>
          <a:lstStyle/>
          <a:p>
            <a:r>
              <a:rPr lang="en-US" sz="1700" dirty="0"/>
              <a:t>The dataset was found on Kaggle, </a:t>
            </a:r>
            <a:r>
              <a:rPr lang="en-US" sz="1700" b="1" dirty="0"/>
              <a:t>”Stellar Classification Dataset - SDSS17”</a:t>
            </a:r>
          </a:p>
          <a:p>
            <a:r>
              <a:rPr lang="en-US" sz="1700" dirty="0"/>
              <a:t>Contains 100,000 samples from Sloan Digital Sky Survey which is an astrological survey being conducted with a large telescope located in New Mexico. The survey has been going on for more than 40 years now and has the goal of mapping out our entire galaxy.</a:t>
            </a:r>
          </a:p>
          <a:p>
            <a:r>
              <a:rPr lang="en-US" sz="1700" dirty="0"/>
              <a:t>One of the most common problems astronomers run into when conducting surveys like this is analyzing the data a telescope observes about a celestial body (in the form of information about the light waves) and classifying that body.</a:t>
            </a:r>
          </a:p>
          <a:p>
            <a:r>
              <a:rPr lang="en-US" sz="1700" dirty="0"/>
              <a:t>Today I’ll be showing you how I trained various machine learning models to classify these celestial bodies as either a star, galaxy, or quasar based on this telescope data. </a:t>
            </a:r>
          </a:p>
        </p:txBody>
      </p:sp>
    </p:spTree>
    <p:extLst>
      <p:ext uri="{BB962C8B-B14F-4D97-AF65-F5344CB8AC3E}">
        <p14:creationId xmlns:p14="http://schemas.microsoft.com/office/powerpoint/2010/main" val="193017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8392-3FDD-3353-D0AE-6A3484AA86CA}"/>
              </a:ext>
            </a:extLst>
          </p:cNvPr>
          <p:cNvSpPr>
            <a:spLocks noGrp="1"/>
          </p:cNvSpPr>
          <p:nvPr>
            <p:ph type="title"/>
          </p:nvPr>
        </p:nvSpPr>
        <p:spPr>
          <a:xfrm>
            <a:off x="5868557" y="1138036"/>
            <a:ext cx="5444382" cy="1402470"/>
          </a:xfrm>
        </p:spPr>
        <p:txBody>
          <a:bodyPr anchor="t">
            <a:normAutofit/>
          </a:bodyPr>
          <a:lstStyle/>
          <a:p>
            <a:r>
              <a:rPr lang="en-US" sz="3200"/>
              <a:t>Why the models did so well</a:t>
            </a:r>
          </a:p>
        </p:txBody>
      </p:sp>
      <p:pic>
        <p:nvPicPr>
          <p:cNvPr id="5" name="Picture 4">
            <a:extLst>
              <a:ext uri="{FF2B5EF4-FFF2-40B4-BE49-F238E27FC236}">
                <a16:creationId xmlns:a16="http://schemas.microsoft.com/office/drawing/2014/main" id="{E06ED18B-F36D-BDC6-C8FC-F5A8ED20613A}"/>
              </a:ext>
            </a:extLst>
          </p:cNvPr>
          <p:cNvPicPr>
            <a:picLocks noChangeAspect="1"/>
          </p:cNvPicPr>
          <p:nvPr/>
        </p:nvPicPr>
        <p:blipFill>
          <a:blip r:embed="rId2"/>
          <a:srcRect l="43178" r="14384" b="-445"/>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9C55075-0627-DC0E-2593-D5A412327E07}"/>
              </a:ext>
            </a:extLst>
          </p:cNvPr>
          <p:cNvSpPr>
            <a:spLocks noGrp="1"/>
          </p:cNvSpPr>
          <p:nvPr>
            <p:ph idx="1"/>
          </p:nvPr>
        </p:nvSpPr>
        <p:spPr>
          <a:xfrm>
            <a:off x="5868557" y="2551176"/>
            <a:ext cx="5444382" cy="3591207"/>
          </a:xfrm>
        </p:spPr>
        <p:txBody>
          <a:bodyPr>
            <a:normAutofit/>
          </a:bodyPr>
          <a:lstStyle/>
          <a:p>
            <a:r>
              <a:rPr lang="en-US" sz="2000"/>
              <a:t>Redshift ended up being a very good predictor of class, entries with very low redshifts were very likely to be stars while entries with high redshifts were likely to be galaxies or quasars</a:t>
            </a:r>
          </a:p>
          <a:p>
            <a:pPr lvl="1"/>
            <a:r>
              <a:rPr lang="en-US" sz="2000"/>
              <a:t>From here the models could use the light filters effectively distinguish between galaxies and quasars</a:t>
            </a:r>
          </a:p>
          <a:p>
            <a:r>
              <a:rPr lang="en-US" sz="2000"/>
              <a:t>Had 10,000 data entries to work with, more data generally produces more accurate models to a certain extent.</a:t>
            </a:r>
          </a:p>
          <a:p>
            <a:pPr marL="0" indent="0">
              <a:buNone/>
            </a:pPr>
            <a:endParaRPr lang="en-US" sz="2000"/>
          </a:p>
          <a:p>
            <a:endParaRPr lang="en-US" sz="2000"/>
          </a:p>
          <a:p>
            <a:endParaRPr lang="en-US" sz="2000"/>
          </a:p>
        </p:txBody>
      </p:sp>
    </p:spTree>
    <p:extLst>
      <p:ext uri="{BB962C8B-B14F-4D97-AF65-F5344CB8AC3E}">
        <p14:creationId xmlns:p14="http://schemas.microsoft.com/office/powerpoint/2010/main" val="20648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7" name="Group 5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5F5D1066-B8D5-5421-1D74-DAE3B7AEB188}"/>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5600" kern="1200">
                <a:solidFill>
                  <a:schemeClr val="bg1"/>
                </a:solidFill>
                <a:latin typeface="+mj-lt"/>
                <a:ea typeface="+mj-ea"/>
                <a:cs typeface="+mj-cs"/>
              </a:rPr>
              <a:t>Thank you for Listening,</a:t>
            </a:r>
            <a:br>
              <a:rPr lang="en-US" sz="5600" kern="1200">
                <a:solidFill>
                  <a:schemeClr val="bg1"/>
                </a:solidFill>
                <a:latin typeface="+mj-lt"/>
                <a:ea typeface="+mj-ea"/>
                <a:cs typeface="+mj-cs"/>
              </a:rPr>
            </a:br>
            <a:r>
              <a:rPr lang="en-US" sz="5600" kern="1200">
                <a:solidFill>
                  <a:schemeClr val="bg1"/>
                </a:solidFill>
                <a:latin typeface="+mj-lt"/>
                <a:ea typeface="+mj-ea"/>
                <a:cs typeface="+mj-cs"/>
              </a:rPr>
              <a:t>any Questions?</a:t>
            </a:r>
          </a:p>
        </p:txBody>
      </p:sp>
    </p:spTree>
    <p:extLst>
      <p:ext uri="{BB962C8B-B14F-4D97-AF65-F5344CB8AC3E}">
        <p14:creationId xmlns:p14="http://schemas.microsoft.com/office/powerpoint/2010/main" val="49362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256E2-DE05-8E36-F801-128180618A51}"/>
              </a:ext>
            </a:extLst>
          </p:cNvPr>
          <p:cNvSpPr>
            <a:spLocks noGrp="1"/>
          </p:cNvSpPr>
          <p:nvPr>
            <p:ph type="title"/>
          </p:nvPr>
        </p:nvSpPr>
        <p:spPr>
          <a:xfrm>
            <a:off x="4654296" y="329184"/>
            <a:ext cx="6894576" cy="1783080"/>
          </a:xfrm>
        </p:spPr>
        <p:txBody>
          <a:bodyPr anchor="b">
            <a:normAutofit/>
          </a:bodyPr>
          <a:lstStyle/>
          <a:p>
            <a:r>
              <a:rPr lang="en-US" sz="5400"/>
              <a:t>Dataset Feature Overview</a:t>
            </a:r>
          </a:p>
        </p:txBody>
      </p:sp>
      <p:pic>
        <p:nvPicPr>
          <p:cNvPr id="5" name="Picture 4" descr="Milky way">
            <a:extLst>
              <a:ext uri="{FF2B5EF4-FFF2-40B4-BE49-F238E27FC236}">
                <a16:creationId xmlns:a16="http://schemas.microsoft.com/office/drawing/2014/main" id="{AE64FF31-D8B0-1462-4E4C-FDB1B8939D59}"/>
              </a:ext>
            </a:extLst>
          </p:cNvPr>
          <p:cNvPicPr>
            <a:picLocks noChangeAspect="1"/>
          </p:cNvPicPr>
          <p:nvPr/>
        </p:nvPicPr>
        <p:blipFill>
          <a:blip r:embed="rId3"/>
          <a:srcRect l="27702" r="32262"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6"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3227CE-81A9-5F16-630F-17A9A43EF188}"/>
              </a:ext>
            </a:extLst>
          </p:cNvPr>
          <p:cNvSpPr>
            <a:spLocks noGrp="1"/>
          </p:cNvSpPr>
          <p:nvPr>
            <p:ph idx="1"/>
          </p:nvPr>
        </p:nvSpPr>
        <p:spPr>
          <a:xfrm>
            <a:off x="4654296" y="2706624"/>
            <a:ext cx="6894576" cy="3483864"/>
          </a:xfrm>
        </p:spPr>
        <p:txBody>
          <a:bodyPr>
            <a:normAutofit/>
          </a:bodyPr>
          <a:lstStyle/>
          <a:p>
            <a:r>
              <a:rPr lang="en-US" sz="2200" dirty="0"/>
              <a:t>The dataset contained a total of 18 features, however most of these were not used while training the models.</a:t>
            </a:r>
          </a:p>
          <a:p>
            <a:r>
              <a:rPr lang="en-US" sz="2200" dirty="0"/>
              <a:t>One of those features is ”class” which is either a star, galaxy, or quasar. This is what the models will be predicting based on the rest of the data.</a:t>
            </a:r>
          </a:p>
          <a:p>
            <a:r>
              <a:rPr lang="en-US" sz="2200" dirty="0"/>
              <a:t>Every other feature is some kind of numeric value which makes things a lot easier. </a:t>
            </a:r>
          </a:p>
        </p:txBody>
      </p:sp>
    </p:spTree>
    <p:extLst>
      <p:ext uri="{BB962C8B-B14F-4D97-AF65-F5344CB8AC3E}">
        <p14:creationId xmlns:p14="http://schemas.microsoft.com/office/powerpoint/2010/main" val="257977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ED168-54D7-A2CD-3C6F-9A6006745DD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kern="1200">
                <a:solidFill>
                  <a:schemeClr val="tx1"/>
                </a:solidFill>
                <a:latin typeface="+mj-lt"/>
                <a:ea typeface="+mj-ea"/>
                <a:cs typeface="+mj-cs"/>
              </a:rPr>
              <a:t>Features that were used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F78FB07-B5DE-B0BF-CD7E-BF73E5C389A2}"/>
              </a:ext>
            </a:extLst>
          </p:cNvPr>
          <p:cNvSpPr txBox="1"/>
          <p:nvPr/>
        </p:nvSpPr>
        <p:spPr>
          <a:xfrm>
            <a:off x="630936" y="2807208"/>
            <a:ext cx="3429000" cy="3410712"/>
          </a:xfrm>
          <a:prstGeom prst="rect">
            <a:avLst/>
          </a:prstGeom>
        </p:spPr>
        <p:txBody>
          <a:bodyPr vert="horz" lIns="91440" tIns="45720" rIns="91440" bIns="45720" rtlCol="0" anchor="t">
            <a:normAutofit lnSpcReduction="10000"/>
          </a:bodyPr>
          <a:lstStyle/>
          <a:p>
            <a:pPr indent="-228600" defTabSz="914400">
              <a:lnSpc>
                <a:spcPct val="90000"/>
              </a:lnSpc>
              <a:spcAft>
                <a:spcPts val="600"/>
              </a:spcAft>
              <a:buFont typeface="Arial" panose="020B0604020202020204" pitchFamily="34" charset="0"/>
              <a:buChar char="•"/>
            </a:pPr>
            <a:r>
              <a:rPr lang="en-US" sz="2000" dirty="0"/>
              <a:t>All these features represent the brightness of the observed light when passed through certain filters in the telescope. </a:t>
            </a:r>
          </a:p>
          <a:p>
            <a:pPr indent="-228600" defTabSz="914400">
              <a:lnSpc>
                <a:spcPct val="90000"/>
              </a:lnSpc>
              <a:spcAft>
                <a:spcPts val="600"/>
              </a:spcAft>
              <a:buFont typeface="Arial" panose="020B0604020202020204" pitchFamily="34" charset="0"/>
              <a:buChar char="•"/>
            </a:pPr>
            <a:r>
              <a:rPr lang="en-US" sz="2000" dirty="0"/>
              <a:t>Different celestial objects (galaxies, stars, quasars) have distinct light magnitude distributions in different filters, this is why including these features are vital to having a good model.</a:t>
            </a:r>
          </a:p>
        </p:txBody>
      </p:sp>
      <p:graphicFrame>
        <p:nvGraphicFramePr>
          <p:cNvPr id="5" name="Content Placeholder 4">
            <a:extLst>
              <a:ext uri="{FF2B5EF4-FFF2-40B4-BE49-F238E27FC236}">
                <a16:creationId xmlns:a16="http://schemas.microsoft.com/office/drawing/2014/main" id="{01C68990-DB21-D5BE-3BE7-AB6CC4C7F0EF}"/>
              </a:ext>
            </a:extLst>
          </p:cNvPr>
          <p:cNvGraphicFramePr>
            <a:graphicFrameLocks noGrp="1"/>
          </p:cNvGraphicFramePr>
          <p:nvPr>
            <p:ph idx="1"/>
            <p:extLst>
              <p:ext uri="{D42A27DB-BD31-4B8C-83A1-F6EECF244321}">
                <p14:modId xmlns:p14="http://schemas.microsoft.com/office/powerpoint/2010/main" val="751821260"/>
              </p:ext>
            </p:extLst>
          </p:nvPr>
        </p:nvGraphicFramePr>
        <p:xfrm>
          <a:off x="4654296" y="1405712"/>
          <a:ext cx="6903721" cy="4046576"/>
        </p:xfrm>
        <a:graphic>
          <a:graphicData uri="http://schemas.openxmlformats.org/drawingml/2006/table">
            <a:tbl>
              <a:tblPr firstRow="1" bandRow="1"/>
              <a:tblGrid>
                <a:gridCol w="1029036">
                  <a:extLst>
                    <a:ext uri="{9D8B030D-6E8A-4147-A177-3AD203B41FA5}">
                      <a16:colId xmlns:a16="http://schemas.microsoft.com/office/drawing/2014/main" val="1807791651"/>
                    </a:ext>
                  </a:extLst>
                </a:gridCol>
                <a:gridCol w="916309">
                  <a:extLst>
                    <a:ext uri="{9D8B030D-6E8A-4147-A177-3AD203B41FA5}">
                      <a16:colId xmlns:a16="http://schemas.microsoft.com/office/drawing/2014/main" val="494730197"/>
                    </a:ext>
                  </a:extLst>
                </a:gridCol>
                <a:gridCol w="4958376">
                  <a:extLst>
                    <a:ext uri="{9D8B030D-6E8A-4147-A177-3AD203B41FA5}">
                      <a16:colId xmlns:a16="http://schemas.microsoft.com/office/drawing/2014/main" val="507920027"/>
                    </a:ext>
                  </a:extLst>
                </a:gridCol>
              </a:tblGrid>
              <a:tr h="790377">
                <a:tc>
                  <a:txBody>
                    <a:bodyPr/>
                    <a:lstStyle/>
                    <a:p>
                      <a:pPr rtl="0" fontAlgn="ctr"/>
                      <a:r>
                        <a:rPr lang="en-US" sz="2300" b="1">
                          <a:effectLst/>
                        </a:rPr>
                        <a:t>Name</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2300" b="1">
                          <a:effectLst/>
                        </a:rPr>
                        <a:t>Data Type</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2300" b="1">
                          <a:effectLst/>
                        </a:rPr>
                        <a:t>Description</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415960040"/>
                  </a:ext>
                </a:extLst>
              </a:tr>
              <a:tr h="790377">
                <a:tc>
                  <a:txBody>
                    <a:bodyPr/>
                    <a:lstStyle/>
                    <a:p>
                      <a:pPr rtl="0" fontAlgn="ctr"/>
                      <a:r>
                        <a:rPr lang="en-US" sz="2300">
                          <a:effectLst/>
                        </a:rPr>
                        <a:t>u</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float</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Ultraviolet filter in the photometric system</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63311441"/>
                  </a:ext>
                </a:extLst>
              </a:tr>
              <a:tr h="442534">
                <a:tc>
                  <a:txBody>
                    <a:bodyPr/>
                    <a:lstStyle/>
                    <a:p>
                      <a:pPr rtl="0" fontAlgn="ctr"/>
                      <a:r>
                        <a:rPr lang="en-US" sz="2300">
                          <a:effectLst/>
                        </a:rPr>
                        <a:t>g</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float</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Green filter in the photometric system</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96592803"/>
                  </a:ext>
                </a:extLst>
              </a:tr>
              <a:tr h="442534">
                <a:tc>
                  <a:txBody>
                    <a:bodyPr/>
                    <a:lstStyle/>
                    <a:p>
                      <a:pPr rtl="0" fontAlgn="ctr"/>
                      <a:r>
                        <a:rPr lang="en-US" sz="2300">
                          <a:effectLst/>
                        </a:rPr>
                        <a:t>r</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float</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Red filter in the photometric system</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559123047"/>
                  </a:ext>
                </a:extLst>
              </a:tr>
              <a:tr h="790377">
                <a:tc>
                  <a:txBody>
                    <a:bodyPr/>
                    <a:lstStyle/>
                    <a:p>
                      <a:pPr rtl="0" fontAlgn="ctr"/>
                      <a:r>
                        <a:rPr lang="en-US" sz="2300">
                          <a:effectLst/>
                        </a:rPr>
                        <a:t>i</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float</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Near Infrared filter in the photometric system</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4065575530"/>
                  </a:ext>
                </a:extLst>
              </a:tr>
              <a:tr h="790377">
                <a:tc>
                  <a:txBody>
                    <a:bodyPr/>
                    <a:lstStyle/>
                    <a:p>
                      <a:pPr rtl="0" fontAlgn="ctr"/>
                      <a:r>
                        <a:rPr lang="en-US" sz="2300">
                          <a:effectLst/>
                        </a:rPr>
                        <a:t>z</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float</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2300">
                          <a:effectLst/>
                        </a:rPr>
                        <a:t>Infrared filter in the photometric system</a:t>
                      </a:r>
                    </a:p>
                  </a:txBody>
                  <a:tcPr marL="36234" marR="36234" marT="24156" marB="2415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312903421"/>
                  </a:ext>
                </a:extLst>
              </a:tr>
            </a:tbl>
          </a:graphicData>
        </a:graphic>
      </p:graphicFrame>
    </p:spTree>
    <p:extLst>
      <p:ext uri="{BB962C8B-B14F-4D97-AF65-F5344CB8AC3E}">
        <p14:creationId xmlns:p14="http://schemas.microsoft.com/office/powerpoint/2010/main" val="2915973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D008-96BD-F140-0E1B-BD5D14AC2CE4}"/>
              </a:ext>
            </a:extLst>
          </p:cNvPr>
          <p:cNvSpPr>
            <a:spLocks noGrp="1"/>
          </p:cNvSpPr>
          <p:nvPr>
            <p:ph type="title"/>
          </p:nvPr>
        </p:nvSpPr>
        <p:spPr/>
        <p:txBody>
          <a:bodyPr/>
          <a:lstStyle/>
          <a:p>
            <a:r>
              <a:rPr lang="en-US" dirty="0"/>
              <a:t>Features that were used</a:t>
            </a:r>
          </a:p>
        </p:txBody>
      </p:sp>
      <p:graphicFrame>
        <p:nvGraphicFramePr>
          <p:cNvPr id="4" name="Content Placeholder 3">
            <a:extLst>
              <a:ext uri="{FF2B5EF4-FFF2-40B4-BE49-F238E27FC236}">
                <a16:creationId xmlns:a16="http://schemas.microsoft.com/office/drawing/2014/main" id="{89D6B3CE-6CD1-FF9B-DA34-73D0F0A1CD56}"/>
              </a:ext>
            </a:extLst>
          </p:cNvPr>
          <p:cNvGraphicFramePr>
            <a:graphicFrameLocks noGrp="1"/>
          </p:cNvGraphicFramePr>
          <p:nvPr>
            <p:ph idx="1"/>
            <p:extLst>
              <p:ext uri="{D42A27DB-BD31-4B8C-83A1-F6EECF244321}">
                <p14:modId xmlns:p14="http://schemas.microsoft.com/office/powerpoint/2010/main" val="534216439"/>
              </p:ext>
            </p:extLst>
          </p:nvPr>
        </p:nvGraphicFramePr>
        <p:xfrm>
          <a:off x="1097280" y="2114757"/>
          <a:ext cx="10058400" cy="1195098"/>
        </p:xfrm>
        <a:graphic>
          <a:graphicData uri="http://schemas.openxmlformats.org/drawingml/2006/table">
            <a:tbl>
              <a:tblPr/>
              <a:tblGrid>
                <a:gridCol w="1348032">
                  <a:extLst>
                    <a:ext uri="{9D8B030D-6E8A-4147-A177-3AD203B41FA5}">
                      <a16:colId xmlns:a16="http://schemas.microsoft.com/office/drawing/2014/main" val="858177849"/>
                    </a:ext>
                  </a:extLst>
                </a:gridCol>
                <a:gridCol w="1801698">
                  <a:extLst>
                    <a:ext uri="{9D8B030D-6E8A-4147-A177-3AD203B41FA5}">
                      <a16:colId xmlns:a16="http://schemas.microsoft.com/office/drawing/2014/main" val="3264715886"/>
                    </a:ext>
                  </a:extLst>
                </a:gridCol>
                <a:gridCol w="6908670">
                  <a:extLst>
                    <a:ext uri="{9D8B030D-6E8A-4147-A177-3AD203B41FA5}">
                      <a16:colId xmlns:a16="http://schemas.microsoft.com/office/drawing/2014/main" val="428748029"/>
                    </a:ext>
                  </a:extLst>
                </a:gridCol>
              </a:tblGrid>
              <a:tr h="239290">
                <a:tc>
                  <a:txBody>
                    <a:bodyPr/>
                    <a:lstStyle/>
                    <a:p>
                      <a:pPr rtl="0" fontAlgn="ctr"/>
                      <a:r>
                        <a:rPr lang="en-US" sz="1800" b="1">
                          <a:effectLst/>
                        </a:rPr>
                        <a:t>Name</a:t>
                      </a:r>
                    </a:p>
                  </a:txBody>
                  <a:tcPr marL="15447" marR="15447" marT="10298" marB="102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1800" b="1">
                          <a:effectLst/>
                        </a:rPr>
                        <a:t>Data Type</a:t>
                      </a:r>
                    </a:p>
                  </a:txBody>
                  <a:tcPr marL="15447" marR="15447" marT="10298" marB="102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1800" b="1" dirty="0">
                          <a:effectLst/>
                        </a:rPr>
                        <a:t>Description</a:t>
                      </a:r>
                    </a:p>
                  </a:txBody>
                  <a:tcPr marL="15447" marR="15447" marT="10298" marB="102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249886426"/>
                  </a:ext>
                </a:extLst>
              </a:tr>
              <a:tr h="450091">
                <a:tc>
                  <a:txBody>
                    <a:bodyPr/>
                    <a:lstStyle/>
                    <a:p>
                      <a:pPr rtl="0" fontAlgn="ctr"/>
                      <a:r>
                        <a:rPr lang="en-US" sz="1800" dirty="0">
                          <a:effectLst/>
                        </a:rPr>
                        <a:t>redshift</a:t>
                      </a:r>
                    </a:p>
                  </a:txBody>
                  <a:tcPr marL="15447" marR="15447" marT="10298" marB="102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a:effectLst/>
                        </a:rPr>
                        <a:t>float</a:t>
                      </a:r>
                    </a:p>
                  </a:txBody>
                  <a:tcPr marL="15447" marR="15447" marT="10298" marB="102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dirty="0">
                          <a:effectLst/>
                        </a:rPr>
                        <a:t>redshift value based on the increase in wavelength</a:t>
                      </a:r>
                    </a:p>
                  </a:txBody>
                  <a:tcPr marL="15447" marR="15447" marT="10298" marB="102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3074740227"/>
                  </a:ext>
                </a:extLst>
              </a:tr>
              <a:tr h="450091">
                <a:tc>
                  <a:txBody>
                    <a:bodyPr/>
                    <a:lstStyle/>
                    <a:p>
                      <a:pPr rtl="0" fontAlgn="ctr"/>
                      <a:r>
                        <a:rPr lang="en-US" sz="1800">
                          <a:effectLst/>
                        </a:rPr>
                        <a:t>plate</a:t>
                      </a:r>
                    </a:p>
                  </a:txBody>
                  <a:tcPr marL="15447" marR="15447" marT="10298" marB="102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a:effectLst/>
                        </a:rPr>
                        <a:t>int</a:t>
                      </a:r>
                    </a:p>
                  </a:txBody>
                  <a:tcPr marL="15447" marR="15447" marT="10298" marB="102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dirty="0">
                          <a:effectLst/>
                        </a:rPr>
                        <a:t>refers to the plate (physical object) used to take this scan </a:t>
                      </a:r>
                    </a:p>
                  </a:txBody>
                  <a:tcPr marL="15447" marR="15447" marT="10298" marB="102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422090633"/>
                  </a:ext>
                </a:extLst>
              </a:tr>
            </a:tbl>
          </a:graphicData>
        </a:graphic>
      </p:graphicFrame>
      <p:sp>
        <p:nvSpPr>
          <p:cNvPr id="5" name="TextBox 4">
            <a:extLst>
              <a:ext uri="{FF2B5EF4-FFF2-40B4-BE49-F238E27FC236}">
                <a16:creationId xmlns:a16="http://schemas.microsoft.com/office/drawing/2014/main" id="{759789C0-14DA-8BB4-FF69-801A2BB12950}"/>
              </a:ext>
            </a:extLst>
          </p:cNvPr>
          <p:cNvSpPr txBox="1"/>
          <p:nvPr/>
        </p:nvSpPr>
        <p:spPr>
          <a:xfrm>
            <a:off x="1097280" y="3687252"/>
            <a:ext cx="10058400" cy="923330"/>
          </a:xfrm>
          <a:prstGeom prst="rect">
            <a:avLst/>
          </a:prstGeom>
          <a:noFill/>
        </p:spPr>
        <p:txBody>
          <a:bodyPr wrap="square" rtlCol="0">
            <a:spAutoFit/>
          </a:bodyPr>
          <a:lstStyle/>
          <a:p>
            <a:r>
              <a:rPr lang="en-US" dirty="0"/>
              <a:t>Redshift refers to the stretch in light waves as they travel further, making it a good indicator of both distance and age. This makes a lot of sense to include as a star will be much closer and younger than a quasar or a galaxy, making the class very dependent on this feature</a:t>
            </a:r>
          </a:p>
        </p:txBody>
      </p:sp>
      <p:sp>
        <p:nvSpPr>
          <p:cNvPr id="6" name="TextBox 5">
            <a:extLst>
              <a:ext uri="{FF2B5EF4-FFF2-40B4-BE49-F238E27FC236}">
                <a16:creationId xmlns:a16="http://schemas.microsoft.com/office/drawing/2014/main" id="{6C647898-1807-2E10-BCD1-9A7B21A584EF}"/>
              </a:ext>
            </a:extLst>
          </p:cNvPr>
          <p:cNvSpPr txBox="1"/>
          <p:nvPr/>
        </p:nvSpPr>
        <p:spPr>
          <a:xfrm>
            <a:off x="1097280" y="4987979"/>
            <a:ext cx="10058400" cy="646331"/>
          </a:xfrm>
          <a:prstGeom prst="rect">
            <a:avLst/>
          </a:prstGeom>
          <a:noFill/>
        </p:spPr>
        <p:txBody>
          <a:bodyPr wrap="square" rtlCol="0">
            <a:spAutoFit/>
          </a:bodyPr>
          <a:lstStyle/>
          <a:p>
            <a:r>
              <a:rPr lang="en-US" dirty="0"/>
              <a:t>Plate refers to a physical plate used to gather data. Each plate is used to observe a different part of the sky, meaning the plate can be used as a rough indicator to where the body is located</a:t>
            </a:r>
          </a:p>
        </p:txBody>
      </p:sp>
    </p:spTree>
    <p:extLst>
      <p:ext uri="{BB962C8B-B14F-4D97-AF65-F5344CB8AC3E}">
        <p14:creationId xmlns:p14="http://schemas.microsoft.com/office/powerpoint/2010/main" val="100002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F2DD9-4F67-0E3F-20F2-2B764F80B4DD}"/>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Features that were not used</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F6AF3F-799D-7A88-DB92-419955B9699C}"/>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a:t>Everything here is some kind of ID number associated with each entry. They won't be included in the model since they don’t correlate at all with that entry’s class</a:t>
            </a:r>
          </a:p>
        </p:txBody>
      </p:sp>
      <p:graphicFrame>
        <p:nvGraphicFramePr>
          <p:cNvPr id="5" name="Content Placeholder 4">
            <a:extLst>
              <a:ext uri="{FF2B5EF4-FFF2-40B4-BE49-F238E27FC236}">
                <a16:creationId xmlns:a16="http://schemas.microsoft.com/office/drawing/2014/main" id="{440CC49A-33E3-35D5-794C-C4E1698C0944}"/>
              </a:ext>
            </a:extLst>
          </p:cNvPr>
          <p:cNvGraphicFramePr>
            <a:graphicFrameLocks noGrp="1"/>
          </p:cNvGraphicFramePr>
          <p:nvPr>
            <p:ph idx="1"/>
            <p:extLst>
              <p:ext uri="{D42A27DB-BD31-4B8C-83A1-F6EECF244321}">
                <p14:modId xmlns:p14="http://schemas.microsoft.com/office/powerpoint/2010/main" val="1805861981"/>
              </p:ext>
            </p:extLst>
          </p:nvPr>
        </p:nvGraphicFramePr>
        <p:xfrm>
          <a:off x="4654296" y="864516"/>
          <a:ext cx="6903722" cy="5128975"/>
        </p:xfrm>
        <a:graphic>
          <a:graphicData uri="http://schemas.openxmlformats.org/drawingml/2006/table">
            <a:tbl>
              <a:tblPr firstRow="1" bandRow="1"/>
              <a:tblGrid>
                <a:gridCol w="1518663">
                  <a:extLst>
                    <a:ext uri="{9D8B030D-6E8A-4147-A177-3AD203B41FA5}">
                      <a16:colId xmlns:a16="http://schemas.microsoft.com/office/drawing/2014/main" val="1781295139"/>
                    </a:ext>
                  </a:extLst>
                </a:gridCol>
                <a:gridCol w="736085">
                  <a:extLst>
                    <a:ext uri="{9D8B030D-6E8A-4147-A177-3AD203B41FA5}">
                      <a16:colId xmlns:a16="http://schemas.microsoft.com/office/drawing/2014/main" val="2697576521"/>
                    </a:ext>
                  </a:extLst>
                </a:gridCol>
                <a:gridCol w="4648974">
                  <a:extLst>
                    <a:ext uri="{9D8B030D-6E8A-4147-A177-3AD203B41FA5}">
                      <a16:colId xmlns:a16="http://schemas.microsoft.com/office/drawing/2014/main" val="2753659803"/>
                    </a:ext>
                  </a:extLst>
                </a:gridCol>
              </a:tblGrid>
              <a:tr h="641122">
                <a:tc>
                  <a:txBody>
                    <a:bodyPr/>
                    <a:lstStyle/>
                    <a:p>
                      <a:pPr rtl="0" fontAlgn="ctr"/>
                      <a:r>
                        <a:rPr lang="en-US" sz="1900" b="1">
                          <a:effectLst/>
                        </a:rPr>
                        <a:t>Name</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1900" b="1">
                          <a:effectLst/>
                        </a:rPr>
                        <a:t>Data Type</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1900" b="1">
                          <a:effectLst/>
                        </a:rPr>
                        <a:t>Description</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540430242"/>
                  </a:ext>
                </a:extLst>
              </a:tr>
              <a:tr h="641122">
                <a:tc>
                  <a:txBody>
                    <a:bodyPr/>
                    <a:lstStyle/>
                    <a:p>
                      <a:pPr rtl="0" fontAlgn="ctr"/>
                      <a:r>
                        <a:rPr lang="en-US" sz="1900">
                          <a:effectLst/>
                        </a:rPr>
                        <a:t>obj_id</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int</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Unique object id of each observied celestial body</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639428747"/>
                  </a:ext>
                </a:extLst>
              </a:tr>
              <a:tr h="641122">
                <a:tc>
                  <a:txBody>
                    <a:bodyPr/>
                    <a:lstStyle/>
                    <a:p>
                      <a:pPr rtl="0" fontAlgn="ctr"/>
                      <a:r>
                        <a:rPr lang="en-US" sz="1900">
                          <a:effectLst/>
                        </a:rPr>
                        <a:t>run_id</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int</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Run Number used to identify the specific scan</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218748475"/>
                  </a:ext>
                </a:extLst>
              </a:tr>
              <a:tr h="641122">
                <a:tc>
                  <a:txBody>
                    <a:bodyPr/>
                    <a:lstStyle/>
                    <a:p>
                      <a:pPr rtl="0" fontAlgn="ctr"/>
                      <a:r>
                        <a:rPr lang="en-US" sz="1900">
                          <a:effectLst/>
                        </a:rPr>
                        <a:t>rerun_id</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int</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Rerun Number to specify how the image was processed</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130535151"/>
                  </a:ext>
                </a:extLst>
              </a:tr>
              <a:tr h="641122">
                <a:tc>
                  <a:txBody>
                    <a:bodyPr/>
                    <a:lstStyle/>
                    <a:p>
                      <a:pPr rtl="0" fontAlgn="ctr"/>
                      <a:r>
                        <a:rPr lang="en-US" sz="1900">
                          <a:effectLst/>
                        </a:rPr>
                        <a:t>cam_col</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int</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Camera column to identify the scanline within the run</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72159545"/>
                  </a:ext>
                </a:extLst>
              </a:tr>
              <a:tr h="349679">
                <a:tc>
                  <a:txBody>
                    <a:bodyPr/>
                    <a:lstStyle/>
                    <a:p>
                      <a:pPr rtl="0" fontAlgn="ctr"/>
                      <a:r>
                        <a:rPr lang="en-US" sz="1900">
                          <a:effectLst/>
                        </a:rPr>
                        <a:t>field_id</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int</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Field number to identify each field</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337255408"/>
                  </a:ext>
                </a:extLst>
              </a:tr>
              <a:tr h="641122">
                <a:tc>
                  <a:txBody>
                    <a:bodyPr/>
                    <a:lstStyle/>
                    <a:p>
                      <a:pPr rtl="0" fontAlgn="ctr"/>
                      <a:r>
                        <a:rPr lang="en-US" sz="1900">
                          <a:effectLst/>
                        </a:rPr>
                        <a:t>spec_obj_ID</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int</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Unique ID used for optical spectroscopic objects</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3058781324"/>
                  </a:ext>
                </a:extLst>
              </a:tr>
              <a:tr h="932564">
                <a:tc>
                  <a:txBody>
                    <a:bodyPr/>
                    <a:lstStyle/>
                    <a:p>
                      <a:pPr rtl="0" fontAlgn="ctr"/>
                      <a:r>
                        <a:rPr lang="en-US" sz="1900">
                          <a:effectLst/>
                        </a:rPr>
                        <a:t>fiber_id</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int</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900">
                          <a:effectLst/>
                        </a:rPr>
                        <a:t>fiber ID that identifies the fiber that pointed the light at the focal plane in each observation</a:t>
                      </a:r>
                    </a:p>
                  </a:txBody>
                  <a:tcPr marL="14533" marR="14533" marT="9688" marB="968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4075578275"/>
                  </a:ext>
                </a:extLst>
              </a:tr>
            </a:tbl>
          </a:graphicData>
        </a:graphic>
      </p:graphicFrame>
    </p:spTree>
    <p:extLst>
      <p:ext uri="{BB962C8B-B14F-4D97-AF65-F5344CB8AC3E}">
        <p14:creationId xmlns:p14="http://schemas.microsoft.com/office/powerpoint/2010/main" val="247923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B860-0B8B-8BBE-E16C-731BB44D796E}"/>
              </a:ext>
            </a:extLst>
          </p:cNvPr>
          <p:cNvSpPr>
            <a:spLocks noGrp="1"/>
          </p:cNvSpPr>
          <p:nvPr>
            <p:ph type="title"/>
          </p:nvPr>
        </p:nvSpPr>
        <p:spPr/>
        <p:txBody>
          <a:bodyPr/>
          <a:lstStyle/>
          <a:p>
            <a:r>
              <a:rPr lang="en-US"/>
              <a:t>Features that were not used</a:t>
            </a:r>
            <a:endParaRPr lang="en-US" dirty="0"/>
          </a:p>
        </p:txBody>
      </p:sp>
      <p:graphicFrame>
        <p:nvGraphicFramePr>
          <p:cNvPr id="4" name="Content Placeholder 3">
            <a:extLst>
              <a:ext uri="{FF2B5EF4-FFF2-40B4-BE49-F238E27FC236}">
                <a16:creationId xmlns:a16="http://schemas.microsoft.com/office/drawing/2014/main" id="{878BED76-2F6B-A898-E288-66AE557A8956}"/>
              </a:ext>
            </a:extLst>
          </p:cNvPr>
          <p:cNvGraphicFramePr>
            <a:graphicFrameLocks noGrp="1"/>
          </p:cNvGraphicFramePr>
          <p:nvPr>
            <p:ph idx="1"/>
            <p:extLst>
              <p:ext uri="{D42A27DB-BD31-4B8C-83A1-F6EECF244321}">
                <p14:modId xmlns:p14="http://schemas.microsoft.com/office/powerpoint/2010/main" val="4080637800"/>
              </p:ext>
            </p:extLst>
          </p:nvPr>
        </p:nvGraphicFramePr>
        <p:xfrm>
          <a:off x="1097280" y="2113207"/>
          <a:ext cx="10058399" cy="1170232"/>
        </p:xfrm>
        <a:graphic>
          <a:graphicData uri="http://schemas.openxmlformats.org/drawingml/2006/table">
            <a:tbl>
              <a:tblPr/>
              <a:tblGrid>
                <a:gridCol w="1348032">
                  <a:extLst>
                    <a:ext uri="{9D8B030D-6E8A-4147-A177-3AD203B41FA5}">
                      <a16:colId xmlns:a16="http://schemas.microsoft.com/office/drawing/2014/main" val="2970663127"/>
                    </a:ext>
                  </a:extLst>
                </a:gridCol>
                <a:gridCol w="1801697">
                  <a:extLst>
                    <a:ext uri="{9D8B030D-6E8A-4147-A177-3AD203B41FA5}">
                      <a16:colId xmlns:a16="http://schemas.microsoft.com/office/drawing/2014/main" val="3475432086"/>
                    </a:ext>
                  </a:extLst>
                </a:gridCol>
                <a:gridCol w="6908670">
                  <a:extLst>
                    <a:ext uri="{9D8B030D-6E8A-4147-A177-3AD203B41FA5}">
                      <a16:colId xmlns:a16="http://schemas.microsoft.com/office/drawing/2014/main" val="989969849"/>
                    </a:ext>
                  </a:extLst>
                </a:gridCol>
              </a:tblGrid>
              <a:tr h="149556">
                <a:tc>
                  <a:txBody>
                    <a:bodyPr/>
                    <a:lstStyle/>
                    <a:p>
                      <a:pPr rtl="0" fontAlgn="ctr"/>
                      <a:r>
                        <a:rPr lang="en-US" sz="1800" b="1">
                          <a:effectLst/>
                        </a:rPr>
                        <a:t>Name</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1800" b="1">
                          <a:effectLst/>
                        </a:rPr>
                        <a:t>Data Type</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1800" b="1">
                          <a:effectLst/>
                        </a:rPr>
                        <a:t>Description</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274609784"/>
                  </a:ext>
                </a:extLst>
              </a:tr>
              <a:tr h="280874">
                <a:tc>
                  <a:txBody>
                    <a:bodyPr/>
                    <a:lstStyle/>
                    <a:p>
                      <a:pPr rtl="0" fontAlgn="ctr"/>
                      <a:r>
                        <a:rPr lang="en-US" sz="1800">
                          <a:effectLst/>
                        </a:rPr>
                        <a:t>alpha</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a:effectLst/>
                        </a:rPr>
                        <a:t>float</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dirty="0">
                          <a:effectLst/>
                        </a:rPr>
                        <a:t>Right Ascension angle of telescope during observation</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168475127"/>
                  </a:ext>
                </a:extLst>
              </a:tr>
              <a:tr h="149556">
                <a:tc>
                  <a:txBody>
                    <a:bodyPr/>
                    <a:lstStyle/>
                    <a:p>
                      <a:pPr rtl="0" fontAlgn="ctr"/>
                      <a:r>
                        <a:rPr lang="en-US" sz="1800">
                          <a:effectLst/>
                        </a:rPr>
                        <a:t>delta</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a:effectLst/>
                        </a:rPr>
                        <a:t>float</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a:effectLst/>
                        </a:rPr>
                        <a:t>Declination angle of telescope during ovbservation</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3190889609"/>
                  </a:ext>
                </a:extLst>
              </a:tr>
              <a:tr h="149556">
                <a:tc>
                  <a:txBody>
                    <a:bodyPr/>
                    <a:lstStyle/>
                    <a:p>
                      <a:pPr rtl="0" fontAlgn="ctr"/>
                      <a:r>
                        <a:rPr lang="en-US" sz="1800">
                          <a:effectLst/>
                        </a:rPr>
                        <a:t>MJD</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a:effectLst/>
                        </a:rPr>
                        <a:t>int</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rtl="0" fontAlgn="ctr"/>
                      <a:r>
                        <a:rPr lang="en-US" sz="1800" dirty="0">
                          <a:effectLst/>
                        </a:rPr>
                        <a:t>Modified Julian Date of observation</a:t>
                      </a:r>
                    </a:p>
                  </a:txBody>
                  <a:tcPr marL="13679" marR="13679" marT="9119" marB="911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3605988744"/>
                  </a:ext>
                </a:extLst>
              </a:tr>
            </a:tbl>
          </a:graphicData>
        </a:graphic>
      </p:graphicFrame>
      <p:sp>
        <p:nvSpPr>
          <p:cNvPr id="5" name="TextBox 4">
            <a:extLst>
              <a:ext uri="{FF2B5EF4-FFF2-40B4-BE49-F238E27FC236}">
                <a16:creationId xmlns:a16="http://schemas.microsoft.com/office/drawing/2014/main" id="{97A03D0D-19DF-1E80-2D0F-E3C2CC67166C}"/>
              </a:ext>
            </a:extLst>
          </p:cNvPr>
          <p:cNvSpPr txBox="1"/>
          <p:nvPr/>
        </p:nvSpPr>
        <p:spPr>
          <a:xfrm>
            <a:off x="1097280" y="3659286"/>
            <a:ext cx="10058399" cy="2031325"/>
          </a:xfrm>
          <a:prstGeom prst="rect">
            <a:avLst/>
          </a:prstGeom>
          <a:noFill/>
        </p:spPr>
        <p:txBody>
          <a:bodyPr wrap="square" rtlCol="0">
            <a:spAutoFit/>
          </a:bodyPr>
          <a:lstStyle/>
          <a:p>
            <a:r>
              <a:rPr lang="en-US"/>
              <a:t>Alpha and Delta refer to the angles the telescope was at during observation. Initially I thought this would indicate position of the celestial body, however it doesn’t. Due to the Earth’s rotation two bodies observed at the same angles could be in completely different points in space if not observed at exactly the same time</a:t>
            </a:r>
          </a:p>
          <a:p>
            <a:endParaRPr lang="en-US"/>
          </a:p>
          <a:p>
            <a:r>
              <a:rPr lang="en-US"/>
              <a:t>MJD is a way to express the date of the observation. Again, the class of the body doesn’t depend at all on the date of its observation so it will not be included in the model.</a:t>
            </a:r>
            <a:endParaRPr lang="en-US" dirty="0"/>
          </a:p>
        </p:txBody>
      </p:sp>
    </p:spTree>
    <p:extLst>
      <p:ext uri="{BB962C8B-B14F-4D97-AF65-F5344CB8AC3E}">
        <p14:creationId xmlns:p14="http://schemas.microsoft.com/office/powerpoint/2010/main" val="1099103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6F405-DEF4-5CD3-95EF-82E817F88914}"/>
              </a:ext>
            </a:extLst>
          </p:cNvPr>
          <p:cNvSpPr>
            <a:spLocks noGrp="1"/>
          </p:cNvSpPr>
          <p:nvPr>
            <p:ph type="ctrTitle"/>
          </p:nvPr>
        </p:nvSpPr>
        <p:spPr>
          <a:xfrm>
            <a:off x="1285241" y="1008993"/>
            <a:ext cx="9231410" cy="3542045"/>
          </a:xfrm>
        </p:spPr>
        <p:txBody>
          <a:bodyPr anchor="b">
            <a:normAutofit/>
          </a:bodyPr>
          <a:lstStyle/>
          <a:p>
            <a:pPr algn="l"/>
            <a:r>
              <a:rPr lang="en-US" sz="11500"/>
              <a:t>Data Analysis</a:t>
            </a:r>
          </a:p>
        </p:txBody>
      </p:sp>
    </p:spTree>
    <p:extLst>
      <p:ext uri="{BB962C8B-B14F-4D97-AF65-F5344CB8AC3E}">
        <p14:creationId xmlns:p14="http://schemas.microsoft.com/office/powerpoint/2010/main" val="2465412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F37D-21F3-C9A4-B1F9-0D42D4F963AA}"/>
              </a:ext>
            </a:extLst>
          </p:cNvPr>
          <p:cNvSpPr>
            <a:spLocks noGrp="1"/>
          </p:cNvSpPr>
          <p:nvPr>
            <p:ph type="title"/>
          </p:nvPr>
        </p:nvSpPr>
        <p:spPr/>
        <p:txBody>
          <a:bodyPr/>
          <a:lstStyle/>
          <a:p>
            <a:r>
              <a:rPr lang="en-US" dirty="0"/>
              <a:t>Distribution of each Feature (light filters)</a:t>
            </a:r>
          </a:p>
        </p:txBody>
      </p:sp>
      <p:pic>
        <p:nvPicPr>
          <p:cNvPr id="5" name="Content Placeholder 4" descr="A diagram of a distribution of u&#10;&#10;AI-generated content may be incorrect.">
            <a:extLst>
              <a:ext uri="{FF2B5EF4-FFF2-40B4-BE49-F238E27FC236}">
                <a16:creationId xmlns:a16="http://schemas.microsoft.com/office/drawing/2014/main" id="{13A5AD2F-96DA-3F57-CBA1-7E9A4CB8B326}"/>
              </a:ext>
            </a:extLst>
          </p:cNvPr>
          <p:cNvPicPr>
            <a:picLocks noGrp="1" noChangeAspect="1"/>
          </p:cNvPicPr>
          <p:nvPr>
            <p:ph idx="1"/>
          </p:nvPr>
        </p:nvPicPr>
        <p:blipFill>
          <a:blip r:embed="rId3"/>
          <a:stretch>
            <a:fillRect/>
          </a:stretch>
        </p:blipFill>
        <p:spPr>
          <a:xfrm>
            <a:off x="4340918" y="4326039"/>
            <a:ext cx="3489871" cy="2299369"/>
          </a:xfrm>
        </p:spPr>
      </p:pic>
      <p:pic>
        <p:nvPicPr>
          <p:cNvPr id="7" name="Picture 6" descr="A graph of a distribution of z&#10;&#10;AI-generated content may be incorrect.">
            <a:extLst>
              <a:ext uri="{FF2B5EF4-FFF2-40B4-BE49-F238E27FC236}">
                <a16:creationId xmlns:a16="http://schemas.microsoft.com/office/drawing/2014/main" id="{63A97315-DDF2-A795-293E-4D0016F948A1}"/>
              </a:ext>
            </a:extLst>
          </p:cNvPr>
          <p:cNvPicPr>
            <a:picLocks noChangeAspect="1"/>
          </p:cNvPicPr>
          <p:nvPr/>
        </p:nvPicPr>
        <p:blipFill>
          <a:blip r:embed="rId4"/>
          <a:stretch>
            <a:fillRect/>
          </a:stretch>
        </p:blipFill>
        <p:spPr>
          <a:xfrm>
            <a:off x="7810500" y="4339409"/>
            <a:ext cx="3489870" cy="2286000"/>
          </a:xfrm>
          <a:prstGeom prst="rect">
            <a:avLst/>
          </a:prstGeom>
        </p:spPr>
      </p:pic>
      <p:pic>
        <p:nvPicPr>
          <p:cNvPr id="9" name="Picture 8" descr="A graph of a distribution of i&#10;&#10;AI-generated content may be incorrect.">
            <a:extLst>
              <a:ext uri="{FF2B5EF4-FFF2-40B4-BE49-F238E27FC236}">
                <a16:creationId xmlns:a16="http://schemas.microsoft.com/office/drawing/2014/main" id="{C09E00D2-C8C8-3B40-A843-27D64B43BB42}"/>
              </a:ext>
            </a:extLst>
          </p:cNvPr>
          <p:cNvPicPr>
            <a:picLocks noChangeAspect="1"/>
          </p:cNvPicPr>
          <p:nvPr/>
        </p:nvPicPr>
        <p:blipFill>
          <a:blip r:embed="rId5"/>
          <a:stretch>
            <a:fillRect/>
          </a:stretch>
        </p:blipFill>
        <p:spPr>
          <a:xfrm>
            <a:off x="7830790" y="2003351"/>
            <a:ext cx="3469580" cy="2286000"/>
          </a:xfrm>
          <a:prstGeom prst="rect">
            <a:avLst/>
          </a:prstGeom>
        </p:spPr>
      </p:pic>
      <p:pic>
        <p:nvPicPr>
          <p:cNvPr id="11" name="Picture 10" descr="A graph of a distribution of g&#10;&#10;AI-generated content may be incorrect.">
            <a:extLst>
              <a:ext uri="{FF2B5EF4-FFF2-40B4-BE49-F238E27FC236}">
                <a16:creationId xmlns:a16="http://schemas.microsoft.com/office/drawing/2014/main" id="{78F50A27-B525-40D4-03AB-B8907124D6CF}"/>
              </a:ext>
            </a:extLst>
          </p:cNvPr>
          <p:cNvPicPr>
            <a:picLocks noChangeAspect="1"/>
          </p:cNvPicPr>
          <p:nvPr/>
        </p:nvPicPr>
        <p:blipFill>
          <a:blip r:embed="rId6"/>
          <a:stretch>
            <a:fillRect/>
          </a:stretch>
        </p:blipFill>
        <p:spPr>
          <a:xfrm>
            <a:off x="4361210" y="2003351"/>
            <a:ext cx="3469580" cy="2286000"/>
          </a:xfrm>
          <a:prstGeom prst="rect">
            <a:avLst/>
          </a:prstGeom>
        </p:spPr>
      </p:pic>
      <p:pic>
        <p:nvPicPr>
          <p:cNvPr id="13" name="Picture 12" descr="A graph of a distribution of r&#10;&#10;AI-generated content may be incorrect.">
            <a:extLst>
              <a:ext uri="{FF2B5EF4-FFF2-40B4-BE49-F238E27FC236}">
                <a16:creationId xmlns:a16="http://schemas.microsoft.com/office/drawing/2014/main" id="{B02E055E-44DE-CA2E-8406-3A0390109527}"/>
              </a:ext>
            </a:extLst>
          </p:cNvPr>
          <p:cNvPicPr>
            <a:picLocks noChangeAspect="1"/>
          </p:cNvPicPr>
          <p:nvPr/>
        </p:nvPicPr>
        <p:blipFill>
          <a:blip r:embed="rId7"/>
          <a:stretch>
            <a:fillRect/>
          </a:stretch>
        </p:blipFill>
        <p:spPr>
          <a:xfrm>
            <a:off x="891630" y="2003351"/>
            <a:ext cx="3469580" cy="2286000"/>
          </a:xfrm>
          <a:prstGeom prst="rect">
            <a:avLst/>
          </a:prstGeom>
        </p:spPr>
      </p:pic>
      <p:sp>
        <p:nvSpPr>
          <p:cNvPr id="14" name="TextBox 13">
            <a:extLst>
              <a:ext uri="{FF2B5EF4-FFF2-40B4-BE49-F238E27FC236}">
                <a16:creationId xmlns:a16="http://schemas.microsoft.com/office/drawing/2014/main" id="{639BFADD-3067-BD0A-1A04-AFC72D86659E}"/>
              </a:ext>
            </a:extLst>
          </p:cNvPr>
          <p:cNvSpPr txBox="1"/>
          <p:nvPr/>
        </p:nvSpPr>
        <p:spPr>
          <a:xfrm>
            <a:off x="1018643" y="4362302"/>
            <a:ext cx="3398431" cy="923330"/>
          </a:xfrm>
          <a:prstGeom prst="rect">
            <a:avLst/>
          </a:prstGeom>
          <a:noFill/>
        </p:spPr>
        <p:txBody>
          <a:bodyPr wrap="square" rtlCol="0">
            <a:spAutoFit/>
          </a:bodyPr>
          <a:lstStyle/>
          <a:p>
            <a:r>
              <a:rPr lang="en-US" dirty="0"/>
              <a:t>Very uniform distribution for all the different light filters and no outliers which is ideal. </a:t>
            </a:r>
          </a:p>
        </p:txBody>
      </p:sp>
    </p:spTree>
    <p:extLst>
      <p:ext uri="{BB962C8B-B14F-4D97-AF65-F5344CB8AC3E}">
        <p14:creationId xmlns:p14="http://schemas.microsoft.com/office/powerpoint/2010/main" val="21153152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1281</TotalTime>
  <Words>1487</Words>
  <Application>Microsoft Macintosh PowerPoint</Application>
  <PresentationFormat>Widescreen</PresentationFormat>
  <Paragraphs>157</Paragraphs>
  <Slides>21</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Calibri</vt:lpstr>
      <vt:lpstr>Courier New</vt:lpstr>
      <vt:lpstr>Office Theme</vt:lpstr>
      <vt:lpstr>Classification of Celestial Bodies</vt:lpstr>
      <vt:lpstr>Dataset</vt:lpstr>
      <vt:lpstr>Dataset Feature Overview</vt:lpstr>
      <vt:lpstr>Features that were used</vt:lpstr>
      <vt:lpstr>Features that were used</vt:lpstr>
      <vt:lpstr>Features that were not used</vt:lpstr>
      <vt:lpstr>Features that were not used</vt:lpstr>
      <vt:lpstr>Data Analysis</vt:lpstr>
      <vt:lpstr>Distribution of each Feature (light filters)</vt:lpstr>
      <vt:lpstr>Distribution of each Feature (redshift &amp; plate)</vt:lpstr>
      <vt:lpstr>Class Distribution</vt:lpstr>
      <vt:lpstr>Feature Correlation</vt:lpstr>
      <vt:lpstr>Choosing and Creating a Model</vt:lpstr>
      <vt:lpstr>Need a classification model that can handle large datasets</vt:lpstr>
      <vt:lpstr>Creating the Models</vt:lpstr>
      <vt:lpstr>Random Forest Results</vt:lpstr>
      <vt:lpstr>Logistic Regression Results</vt:lpstr>
      <vt:lpstr>SVM Classifier Results</vt:lpstr>
      <vt:lpstr>Feature Importance</vt:lpstr>
      <vt:lpstr>Why the models did so well</vt:lpstr>
      <vt:lpstr>Thank you for Listening,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Foley, Matt</dc:creator>
  <cp:lastModifiedBy>Foley, Matt</cp:lastModifiedBy>
  <cp:revision>1</cp:revision>
  <dcterms:created xsi:type="dcterms:W3CDTF">2025-04-01T17:01:59Z</dcterms:created>
  <dcterms:modified xsi:type="dcterms:W3CDTF">2025-04-08T13:30:09Z</dcterms:modified>
</cp:coreProperties>
</file>